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8" r:id="rId3"/>
    <p:sldMasterId id="2147483700" r:id="rId4"/>
  </p:sldMasterIdLst>
  <p:notesMasterIdLst>
    <p:notesMasterId r:id="rId15"/>
  </p:notesMasterIdLst>
  <p:sldIdLst>
    <p:sldId id="256" r:id="rId5"/>
    <p:sldId id="1494" r:id="rId6"/>
    <p:sldId id="796" r:id="rId7"/>
    <p:sldId id="257" r:id="rId8"/>
    <p:sldId id="1495" r:id="rId9"/>
    <p:sldId id="1496" r:id="rId10"/>
    <p:sldId id="807" r:id="rId11"/>
    <p:sldId id="1497" r:id="rId12"/>
    <p:sldId id="1498" r:id="rId13"/>
    <p:sldId id="149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0706"/>
    <a:srgbClr val="D7B7A1"/>
    <a:srgbClr val="8AB9BB"/>
    <a:srgbClr val="4B58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4660"/>
  </p:normalViewPr>
  <p:slideViewPr>
    <p:cSldViewPr snapToGrid="0">
      <p:cViewPr varScale="1">
        <p:scale>
          <a:sx n="101" d="100"/>
          <a:sy n="101" d="100"/>
        </p:scale>
        <p:origin x="13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F8E518-8945-4872-8921-85D960A160C6}" type="datetimeFigureOut">
              <a:rPr lang="en-US" smtClean="0"/>
              <a:t>10/28/2024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C8C379-FE41-4822-83E1-3E2B595CE820}" type="slidenum">
              <a:rPr lang="en-US" smtClean="0"/>
              <a:t>‹#›</a:t>
            </a:fld>
            <a:endParaRPr lang="en-US"/>
          </a:p>
        </p:txBody>
      </p:sp>
    </p:spTree>
    <p:extLst>
      <p:ext uri="{BB962C8B-B14F-4D97-AF65-F5344CB8AC3E}">
        <p14:creationId xmlns:p14="http://schemas.microsoft.com/office/powerpoint/2010/main" val="3300144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7D18DC-6FD2-49CD-97A5-512D1B04BE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491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C8C379-FE41-4822-83E1-3E2B595CE820}" type="slidenum">
              <a:rPr lang="en-US" smtClean="0"/>
              <a:t>4</a:t>
            </a:fld>
            <a:endParaRPr lang="en-US"/>
          </a:p>
        </p:txBody>
      </p:sp>
    </p:spTree>
    <p:extLst>
      <p:ext uri="{BB962C8B-B14F-4D97-AF65-F5344CB8AC3E}">
        <p14:creationId xmlns:p14="http://schemas.microsoft.com/office/powerpoint/2010/main" val="2604717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2ECFC-82C6-950D-BF08-3E8926A569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97764E-A8A7-CE5B-53FA-B4E52DC4A8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D91C90-1C3F-1F46-DCE1-94DC4898F4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2B7AF2A-807D-98AF-CE34-8DAB50F51D90}"/>
              </a:ext>
            </a:extLst>
          </p:cNvPr>
          <p:cNvSpPr>
            <a:spLocks noGrp="1"/>
          </p:cNvSpPr>
          <p:nvPr>
            <p:ph type="sldNum" sz="quarter" idx="5"/>
          </p:nvPr>
        </p:nvSpPr>
        <p:spPr/>
        <p:txBody>
          <a:bodyPr/>
          <a:lstStyle/>
          <a:p>
            <a:fld id="{6DC8C379-FE41-4822-83E1-3E2B595CE820}" type="slidenum">
              <a:rPr lang="en-US" smtClean="0"/>
              <a:t>5</a:t>
            </a:fld>
            <a:endParaRPr lang="en-US"/>
          </a:p>
        </p:txBody>
      </p:sp>
    </p:spTree>
    <p:extLst>
      <p:ext uri="{BB962C8B-B14F-4D97-AF65-F5344CB8AC3E}">
        <p14:creationId xmlns:p14="http://schemas.microsoft.com/office/powerpoint/2010/main" val="3680969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E540B-CD48-6467-C100-7AD6953CB7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4524E9-8C93-C7D3-2661-2FB0718293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EBFA26-BFEE-9F83-D2C0-FBEBDD0CD7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7989928-A52A-9C0B-C9F9-4B46474B1F20}"/>
              </a:ext>
            </a:extLst>
          </p:cNvPr>
          <p:cNvSpPr>
            <a:spLocks noGrp="1"/>
          </p:cNvSpPr>
          <p:nvPr>
            <p:ph type="sldNum" sz="quarter" idx="5"/>
          </p:nvPr>
        </p:nvSpPr>
        <p:spPr/>
        <p:txBody>
          <a:bodyPr/>
          <a:lstStyle/>
          <a:p>
            <a:fld id="{6DC8C379-FE41-4822-83E1-3E2B595CE820}" type="slidenum">
              <a:rPr lang="en-US" smtClean="0"/>
              <a:t>6</a:t>
            </a:fld>
            <a:endParaRPr lang="en-US"/>
          </a:p>
        </p:txBody>
      </p:sp>
    </p:spTree>
    <p:extLst>
      <p:ext uri="{BB962C8B-B14F-4D97-AF65-F5344CB8AC3E}">
        <p14:creationId xmlns:p14="http://schemas.microsoft.com/office/powerpoint/2010/main" val="3463870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a:r>
          </a:p>
          <a:p>
            <a:endParaRPr lang="en-US" dirty="0"/>
          </a:p>
          <a:p>
            <a:endParaRPr lang="en-US" dirty="0"/>
          </a:p>
        </p:txBody>
      </p:sp>
      <p:sp>
        <p:nvSpPr>
          <p:cNvPr id="4" name="Slide Number Placeholder 3"/>
          <p:cNvSpPr>
            <a:spLocks noGrp="1"/>
          </p:cNvSpPr>
          <p:nvPr>
            <p:ph type="sldNum" sz="quarter" idx="5"/>
          </p:nvPr>
        </p:nvSpPr>
        <p:spPr/>
        <p:txBody>
          <a:bodyPr/>
          <a:lstStyle/>
          <a:p>
            <a:fld id="{A27D18DC-6FD2-49CD-97A5-512D1B04BE74}" type="slidenum">
              <a:rPr lang="en-US" smtClean="0"/>
              <a:t>7</a:t>
            </a:fld>
            <a:endParaRPr lang="en-US"/>
          </a:p>
        </p:txBody>
      </p:sp>
    </p:spTree>
    <p:extLst>
      <p:ext uri="{BB962C8B-B14F-4D97-AF65-F5344CB8AC3E}">
        <p14:creationId xmlns:p14="http://schemas.microsoft.com/office/powerpoint/2010/main" val="2936663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57273-0BD8-661F-1CEC-53BEC88787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558803-A179-E4A1-F2E3-4EDC3430BC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E36326-0104-6097-5E7E-B47C18511D7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72886C-8D7E-1DF7-913B-46651C1DA17A}"/>
              </a:ext>
            </a:extLst>
          </p:cNvPr>
          <p:cNvSpPr>
            <a:spLocks noGrp="1"/>
          </p:cNvSpPr>
          <p:nvPr>
            <p:ph type="sldNum" sz="quarter" idx="5"/>
          </p:nvPr>
        </p:nvSpPr>
        <p:spPr/>
        <p:txBody>
          <a:bodyPr/>
          <a:lstStyle/>
          <a:p>
            <a:fld id="{6DC8C379-FE41-4822-83E1-3E2B595CE820}" type="slidenum">
              <a:rPr lang="en-US" smtClean="0"/>
              <a:t>8</a:t>
            </a:fld>
            <a:endParaRPr lang="en-US"/>
          </a:p>
        </p:txBody>
      </p:sp>
    </p:spTree>
    <p:extLst>
      <p:ext uri="{BB962C8B-B14F-4D97-AF65-F5344CB8AC3E}">
        <p14:creationId xmlns:p14="http://schemas.microsoft.com/office/powerpoint/2010/main" val="1792517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2DBF2-5711-3609-B161-A90EFBBCF3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439DA0-E83C-3AF0-97A8-35F37F7ECC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6F6A7E-4D3E-284C-A0ED-C90BBF6205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CACF365-1F7B-97D4-29EC-43BD7D203A78}"/>
              </a:ext>
            </a:extLst>
          </p:cNvPr>
          <p:cNvSpPr>
            <a:spLocks noGrp="1"/>
          </p:cNvSpPr>
          <p:nvPr>
            <p:ph type="sldNum" sz="quarter" idx="5"/>
          </p:nvPr>
        </p:nvSpPr>
        <p:spPr/>
        <p:txBody>
          <a:bodyPr/>
          <a:lstStyle/>
          <a:p>
            <a:fld id="{6DC8C379-FE41-4822-83E1-3E2B595CE820}" type="slidenum">
              <a:rPr lang="en-US" smtClean="0"/>
              <a:t>9</a:t>
            </a:fld>
            <a:endParaRPr lang="en-US"/>
          </a:p>
        </p:txBody>
      </p:sp>
    </p:spTree>
    <p:extLst>
      <p:ext uri="{BB962C8B-B14F-4D97-AF65-F5344CB8AC3E}">
        <p14:creationId xmlns:p14="http://schemas.microsoft.com/office/powerpoint/2010/main" val="2100207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57C0A-BCF0-B6B4-B0EA-8A7A9C5770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2A3E69-BF46-C924-A7D2-12F40AEF79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D161DC-1B83-53F5-011B-3032DC9557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5E14CE2-AE26-46FC-134F-EC2FAECD812C}"/>
              </a:ext>
            </a:extLst>
          </p:cNvPr>
          <p:cNvSpPr>
            <a:spLocks noGrp="1"/>
          </p:cNvSpPr>
          <p:nvPr>
            <p:ph type="sldNum" sz="quarter" idx="5"/>
          </p:nvPr>
        </p:nvSpPr>
        <p:spPr/>
        <p:txBody>
          <a:bodyPr/>
          <a:lstStyle/>
          <a:p>
            <a:fld id="{6DC8C379-FE41-4822-83E1-3E2B595CE820}" type="slidenum">
              <a:rPr lang="en-US" smtClean="0"/>
              <a:t>10</a:t>
            </a:fld>
            <a:endParaRPr lang="en-US"/>
          </a:p>
        </p:txBody>
      </p:sp>
    </p:spTree>
    <p:extLst>
      <p:ext uri="{BB962C8B-B14F-4D97-AF65-F5344CB8AC3E}">
        <p14:creationId xmlns:p14="http://schemas.microsoft.com/office/powerpoint/2010/main" val="10424127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B9A9F-B3A8-4BA2-A2D2-569864AAEF9A}"/>
              </a:ext>
            </a:extLst>
          </p:cNvPr>
          <p:cNvSpPr>
            <a:spLocks noGrp="1"/>
          </p:cNvSpPr>
          <p:nvPr>
            <p:ph type="ctrTitle"/>
          </p:nvPr>
        </p:nvSpPr>
        <p:spPr>
          <a:xfrm>
            <a:off x="1524000" y="1122363"/>
            <a:ext cx="9144000" cy="2387600"/>
          </a:xfrm>
          <a:noFill/>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03A84FD-2010-4098-9CB7-F350038E1E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3B59C39-4D52-495E-805D-8C462506C234}"/>
              </a:ext>
            </a:extLst>
          </p:cNvPr>
          <p:cNvSpPr>
            <a:spLocks noGrp="1"/>
          </p:cNvSpPr>
          <p:nvPr>
            <p:ph type="sldNum" sz="quarter" idx="12"/>
          </p:nvPr>
        </p:nvSpPr>
        <p:spPr>
          <a:xfrm>
            <a:off x="9305924" y="6340851"/>
            <a:ext cx="2743200" cy="365125"/>
          </a:xfrm>
          <a:prstGeom prst="rect">
            <a:avLst/>
          </a:prstGeom>
        </p:spPr>
        <p:txBody>
          <a:bodyPr/>
          <a:lstStyle/>
          <a:p>
            <a:fld id="{F7A4ED7C-7BAD-4A26-81AE-D80645EA5E37}" type="slidenum">
              <a:rPr lang="en-US" smtClean="0"/>
              <a:t>‹#›</a:t>
            </a:fld>
            <a:endParaRPr lang="en-US"/>
          </a:p>
        </p:txBody>
      </p:sp>
      <p:pic>
        <p:nvPicPr>
          <p:cNvPr id="8" name="Picture 7">
            <a:extLst>
              <a:ext uri="{FF2B5EF4-FFF2-40B4-BE49-F238E27FC236}">
                <a16:creationId xmlns:a16="http://schemas.microsoft.com/office/drawing/2014/main" id="{4AC1D31B-6856-4CF5-951C-EBE21FC6B778}"/>
              </a:ext>
            </a:extLst>
          </p:cNvPr>
          <p:cNvPicPr>
            <a:picLocks noChangeAspect="1"/>
          </p:cNvPicPr>
          <p:nvPr/>
        </p:nvPicPr>
        <p:blipFill rotWithShape="1">
          <a:blip r:embed="rId2">
            <a:extLst>
              <a:ext uri="{28A0092B-C50C-407E-A947-70E740481C1C}">
                <a14:useLocalDpi xmlns:a14="http://schemas.microsoft.com/office/drawing/2010/main" val="0"/>
              </a:ext>
            </a:extLst>
          </a:blip>
          <a:srcRect t="13280"/>
          <a:stretch/>
        </p:blipFill>
        <p:spPr>
          <a:xfrm>
            <a:off x="0" y="0"/>
            <a:ext cx="12192000" cy="2708577"/>
          </a:xfrm>
          <a:prstGeom prst="rect">
            <a:avLst/>
          </a:prstGeom>
          <a:ln>
            <a:noFill/>
          </a:ln>
        </p:spPr>
      </p:pic>
    </p:spTree>
    <p:extLst>
      <p:ext uri="{BB962C8B-B14F-4D97-AF65-F5344CB8AC3E}">
        <p14:creationId xmlns:p14="http://schemas.microsoft.com/office/powerpoint/2010/main" val="85700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DCA54-0355-4C63-A209-72C1807F02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98E445-C193-4068-A162-89674E8239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5F81E88-E8D3-4B8B-9716-6B79544BB2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01EE9D-E109-4F63-B2CB-3E9C8A1BD5CA}"/>
              </a:ext>
            </a:extLst>
          </p:cNvPr>
          <p:cNvSpPr>
            <a:spLocks noGrp="1"/>
          </p:cNvSpPr>
          <p:nvPr>
            <p:ph type="dt" sz="half" idx="10"/>
          </p:nvPr>
        </p:nvSpPr>
        <p:spPr>
          <a:xfrm>
            <a:off x="838200" y="6356350"/>
            <a:ext cx="2743200" cy="365125"/>
          </a:xfrm>
          <a:prstGeom prst="rect">
            <a:avLst/>
          </a:prstGeom>
        </p:spPr>
        <p:txBody>
          <a:bodyPr/>
          <a:lstStyle/>
          <a:p>
            <a:fld id="{72148769-40CA-4016-B0BC-2575D07E5757}" type="datetimeFigureOut">
              <a:rPr lang="en-US" smtClean="0"/>
              <a:t>10/28/2024</a:t>
            </a:fld>
            <a:endParaRPr lang="en-US"/>
          </a:p>
        </p:txBody>
      </p:sp>
      <p:sp>
        <p:nvSpPr>
          <p:cNvPr id="6" name="Footer Placeholder 5">
            <a:extLst>
              <a:ext uri="{FF2B5EF4-FFF2-40B4-BE49-F238E27FC236}">
                <a16:creationId xmlns:a16="http://schemas.microsoft.com/office/drawing/2014/main" id="{5E0D27D4-A805-4FCE-BD86-E29FA69F12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67C39D-FEE7-4B84-A8B0-28182F5E889E}"/>
              </a:ext>
            </a:extLst>
          </p:cNvPr>
          <p:cNvSpPr>
            <a:spLocks noGrp="1"/>
          </p:cNvSpPr>
          <p:nvPr>
            <p:ph type="sldNum" sz="quarter" idx="12"/>
          </p:nvPr>
        </p:nvSpPr>
        <p:spPr>
          <a:xfrm>
            <a:off x="9305924" y="6340851"/>
            <a:ext cx="2743200" cy="365125"/>
          </a:xfrm>
          <a:prstGeom prst="rect">
            <a:avLst/>
          </a:prstGeom>
        </p:spPr>
        <p:txBody>
          <a:bodyPr/>
          <a:lstStyle/>
          <a:p>
            <a:fld id="{F7A4ED7C-7BAD-4A26-81AE-D80645EA5E37}" type="slidenum">
              <a:rPr lang="en-US" smtClean="0"/>
              <a:t>‹#›</a:t>
            </a:fld>
            <a:endParaRPr lang="en-US"/>
          </a:p>
        </p:txBody>
      </p:sp>
    </p:spTree>
    <p:extLst>
      <p:ext uri="{BB962C8B-B14F-4D97-AF65-F5344CB8AC3E}">
        <p14:creationId xmlns:p14="http://schemas.microsoft.com/office/powerpoint/2010/main" val="1348352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52B03-00EC-4BC5-B4BC-BF6BCAF7B3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884EF4-5C55-4A26-A09D-B4195AA453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C5E135-0B28-4B74-9389-BD5A84E9F1DA}"/>
              </a:ext>
            </a:extLst>
          </p:cNvPr>
          <p:cNvSpPr>
            <a:spLocks noGrp="1"/>
          </p:cNvSpPr>
          <p:nvPr>
            <p:ph type="dt" sz="half" idx="10"/>
          </p:nvPr>
        </p:nvSpPr>
        <p:spPr>
          <a:xfrm>
            <a:off x="838200" y="6356350"/>
            <a:ext cx="2743200" cy="365125"/>
          </a:xfrm>
          <a:prstGeom prst="rect">
            <a:avLst/>
          </a:prstGeom>
        </p:spPr>
        <p:txBody>
          <a:bodyPr/>
          <a:lstStyle/>
          <a:p>
            <a:fld id="{72148769-40CA-4016-B0BC-2575D07E5757}" type="datetimeFigureOut">
              <a:rPr lang="en-US" smtClean="0"/>
              <a:t>10/28/2024</a:t>
            </a:fld>
            <a:endParaRPr lang="en-US"/>
          </a:p>
        </p:txBody>
      </p:sp>
      <p:sp>
        <p:nvSpPr>
          <p:cNvPr id="5" name="Footer Placeholder 4">
            <a:extLst>
              <a:ext uri="{FF2B5EF4-FFF2-40B4-BE49-F238E27FC236}">
                <a16:creationId xmlns:a16="http://schemas.microsoft.com/office/drawing/2014/main" id="{BFE5B7DE-7253-45FD-BDEE-FC01930A90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FD8513-6225-4F10-BC8C-42248AC29C2D}"/>
              </a:ext>
            </a:extLst>
          </p:cNvPr>
          <p:cNvSpPr>
            <a:spLocks noGrp="1"/>
          </p:cNvSpPr>
          <p:nvPr>
            <p:ph type="sldNum" sz="quarter" idx="12"/>
          </p:nvPr>
        </p:nvSpPr>
        <p:spPr>
          <a:xfrm>
            <a:off x="9305924" y="6340851"/>
            <a:ext cx="2743200" cy="365125"/>
          </a:xfrm>
          <a:prstGeom prst="rect">
            <a:avLst/>
          </a:prstGeom>
        </p:spPr>
        <p:txBody>
          <a:bodyPr/>
          <a:lstStyle/>
          <a:p>
            <a:fld id="{F7A4ED7C-7BAD-4A26-81AE-D80645EA5E37}" type="slidenum">
              <a:rPr lang="en-US" smtClean="0"/>
              <a:t>‹#›</a:t>
            </a:fld>
            <a:endParaRPr lang="en-US"/>
          </a:p>
        </p:txBody>
      </p:sp>
    </p:spTree>
    <p:extLst>
      <p:ext uri="{BB962C8B-B14F-4D97-AF65-F5344CB8AC3E}">
        <p14:creationId xmlns:p14="http://schemas.microsoft.com/office/powerpoint/2010/main" val="1527353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455727-D630-4531-B285-568F8038F3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A88301-916F-4692-AE34-84FB6EE0D1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D95428-563E-4BD4-B89A-1CA94C294F75}"/>
              </a:ext>
            </a:extLst>
          </p:cNvPr>
          <p:cNvSpPr>
            <a:spLocks noGrp="1"/>
          </p:cNvSpPr>
          <p:nvPr>
            <p:ph type="dt" sz="half" idx="10"/>
          </p:nvPr>
        </p:nvSpPr>
        <p:spPr>
          <a:xfrm>
            <a:off x="838200" y="6356350"/>
            <a:ext cx="2743200" cy="365125"/>
          </a:xfrm>
          <a:prstGeom prst="rect">
            <a:avLst/>
          </a:prstGeom>
        </p:spPr>
        <p:txBody>
          <a:bodyPr/>
          <a:lstStyle/>
          <a:p>
            <a:fld id="{72148769-40CA-4016-B0BC-2575D07E5757}" type="datetimeFigureOut">
              <a:rPr lang="en-US" smtClean="0"/>
              <a:t>10/28/2024</a:t>
            </a:fld>
            <a:endParaRPr lang="en-US"/>
          </a:p>
        </p:txBody>
      </p:sp>
      <p:sp>
        <p:nvSpPr>
          <p:cNvPr id="5" name="Footer Placeholder 4">
            <a:extLst>
              <a:ext uri="{FF2B5EF4-FFF2-40B4-BE49-F238E27FC236}">
                <a16:creationId xmlns:a16="http://schemas.microsoft.com/office/drawing/2014/main" id="{99FA9EE1-AC1E-4E21-8CE7-5258D2560F4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B6537B-50B5-4AE4-A638-6CD7415099E4}"/>
              </a:ext>
            </a:extLst>
          </p:cNvPr>
          <p:cNvSpPr>
            <a:spLocks noGrp="1"/>
          </p:cNvSpPr>
          <p:nvPr>
            <p:ph type="sldNum" sz="quarter" idx="12"/>
          </p:nvPr>
        </p:nvSpPr>
        <p:spPr>
          <a:xfrm>
            <a:off x="9305924" y="6340851"/>
            <a:ext cx="2743200" cy="365125"/>
          </a:xfrm>
          <a:prstGeom prst="rect">
            <a:avLst/>
          </a:prstGeom>
        </p:spPr>
        <p:txBody>
          <a:bodyPr/>
          <a:lstStyle/>
          <a:p>
            <a:fld id="{F7A4ED7C-7BAD-4A26-81AE-D80645EA5E37}" type="slidenum">
              <a:rPr lang="en-US" smtClean="0"/>
              <a:t>‹#›</a:t>
            </a:fld>
            <a:endParaRPr lang="en-US"/>
          </a:p>
        </p:txBody>
      </p:sp>
    </p:spTree>
    <p:extLst>
      <p:ext uri="{BB962C8B-B14F-4D97-AF65-F5344CB8AC3E}">
        <p14:creationId xmlns:p14="http://schemas.microsoft.com/office/powerpoint/2010/main" val="4242718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omparison with Title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C0E057-5F68-469A-9383-D994EDB5D4BB}"/>
              </a:ext>
            </a:extLst>
          </p:cNvPr>
          <p:cNvSpPr>
            <a:spLocks noGrp="1"/>
          </p:cNvSpPr>
          <p:nvPr>
            <p:ph type="body" idx="1"/>
          </p:nvPr>
        </p:nvSpPr>
        <p:spPr>
          <a:xfrm>
            <a:off x="1080655" y="1313250"/>
            <a:ext cx="4916920" cy="630986"/>
          </a:xfrm>
          <a:noFill/>
          <a:ln>
            <a:noFill/>
          </a:ln>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8F2F03-4AAA-4579-805F-1287DFF37AA7}"/>
              </a:ext>
            </a:extLst>
          </p:cNvPr>
          <p:cNvSpPr>
            <a:spLocks noGrp="1"/>
          </p:cNvSpPr>
          <p:nvPr>
            <p:ph sz="half" idx="2"/>
          </p:nvPr>
        </p:nvSpPr>
        <p:spPr>
          <a:xfrm>
            <a:off x="1080655" y="1889775"/>
            <a:ext cx="4916920" cy="4485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C6C7EC7-3800-4F32-94CE-754FB12382F4}"/>
              </a:ext>
            </a:extLst>
          </p:cNvPr>
          <p:cNvSpPr>
            <a:spLocks noGrp="1"/>
          </p:cNvSpPr>
          <p:nvPr>
            <p:ph type="body" sz="quarter" idx="3"/>
          </p:nvPr>
        </p:nvSpPr>
        <p:spPr>
          <a:xfrm>
            <a:off x="6194427" y="1313250"/>
            <a:ext cx="4941135" cy="630986"/>
          </a:xfrm>
          <a:noFill/>
          <a:ln>
            <a:noFill/>
          </a:ln>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D91889-B514-4140-BB6B-0E63141AC4F0}"/>
              </a:ext>
            </a:extLst>
          </p:cNvPr>
          <p:cNvSpPr>
            <a:spLocks noGrp="1"/>
          </p:cNvSpPr>
          <p:nvPr>
            <p:ph sz="quarter" idx="4"/>
          </p:nvPr>
        </p:nvSpPr>
        <p:spPr>
          <a:xfrm>
            <a:off x="6194427" y="1889775"/>
            <a:ext cx="4941135" cy="4485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a:extLst>
              <a:ext uri="{FF2B5EF4-FFF2-40B4-BE49-F238E27FC236}">
                <a16:creationId xmlns:a16="http://schemas.microsoft.com/office/drawing/2014/main" id="{FC2E88EC-0AB7-443A-B572-5795A7090555}"/>
              </a:ext>
            </a:extLst>
          </p:cNvPr>
          <p:cNvSpPr>
            <a:spLocks noGrp="1"/>
          </p:cNvSpPr>
          <p:nvPr>
            <p:ph type="title"/>
          </p:nvPr>
        </p:nvSpPr>
        <p:spPr>
          <a:xfrm>
            <a:off x="727105" y="64749"/>
            <a:ext cx="10515600" cy="1087033"/>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422103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B9A9F-B3A8-4BA2-A2D2-569864AAEF9A}"/>
              </a:ext>
            </a:extLst>
          </p:cNvPr>
          <p:cNvSpPr>
            <a:spLocks noGrp="1"/>
          </p:cNvSpPr>
          <p:nvPr>
            <p:ph type="ctrTitle"/>
          </p:nvPr>
        </p:nvSpPr>
        <p:spPr>
          <a:xfrm>
            <a:off x="1524000" y="1122363"/>
            <a:ext cx="9144000" cy="2387600"/>
          </a:xfrm>
          <a:noFill/>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03A84FD-2010-4098-9CB7-F350038E1E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3B59C39-4D52-495E-805D-8C462506C234}"/>
              </a:ext>
            </a:extLst>
          </p:cNvPr>
          <p:cNvSpPr>
            <a:spLocks noGrp="1"/>
          </p:cNvSpPr>
          <p:nvPr>
            <p:ph type="sldNum" sz="quarter" idx="12"/>
          </p:nvPr>
        </p:nvSpPr>
        <p:spPr/>
        <p:txBody>
          <a:bodyPr/>
          <a:lstStyle/>
          <a:p>
            <a:fld id="{F880610F-6CAF-421B-BAEF-E6A60A891199}" type="slidenum">
              <a:rPr lang="en-US" smtClean="0"/>
              <a:t>‹#›</a:t>
            </a:fld>
            <a:endParaRPr lang="en-US" dirty="0"/>
          </a:p>
        </p:txBody>
      </p:sp>
      <p:pic>
        <p:nvPicPr>
          <p:cNvPr id="8" name="Picture 7">
            <a:extLst>
              <a:ext uri="{FF2B5EF4-FFF2-40B4-BE49-F238E27FC236}">
                <a16:creationId xmlns:a16="http://schemas.microsoft.com/office/drawing/2014/main" id="{4AC1D31B-6856-4CF5-951C-EBE21FC6B778}"/>
              </a:ext>
            </a:extLst>
          </p:cNvPr>
          <p:cNvPicPr>
            <a:picLocks noChangeAspect="1"/>
          </p:cNvPicPr>
          <p:nvPr/>
        </p:nvPicPr>
        <p:blipFill>
          <a:blip r:embed="rId2">
            <a:extLst>
              <a:ext uri="{28A0092B-C50C-407E-A947-70E740481C1C}">
                <a14:useLocalDpi xmlns:a14="http://schemas.microsoft.com/office/drawing/2010/main" val="0"/>
              </a:ext>
            </a:extLst>
          </a:blip>
          <a:srcRect t="6825" b="6825"/>
          <a:stretch/>
        </p:blipFill>
        <p:spPr>
          <a:xfrm>
            <a:off x="0" y="0"/>
            <a:ext cx="12192000" cy="2708577"/>
          </a:xfrm>
          <a:prstGeom prst="rect">
            <a:avLst/>
          </a:prstGeom>
          <a:solidFill>
            <a:srgbClr val="666666"/>
          </a:solidFill>
          <a:ln>
            <a:noFill/>
          </a:ln>
        </p:spPr>
      </p:pic>
    </p:spTree>
    <p:extLst>
      <p:ext uri="{BB962C8B-B14F-4D97-AF65-F5344CB8AC3E}">
        <p14:creationId xmlns:p14="http://schemas.microsoft.com/office/powerpoint/2010/main" val="415471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4F46B-4F03-4ABB-8654-0513351FCFCC}"/>
              </a:ext>
            </a:extLst>
          </p:cNvPr>
          <p:cNvSpPr>
            <a:spLocks noGrp="1"/>
          </p:cNvSpPr>
          <p:nvPr>
            <p:ph type="title" hasCustomPrompt="1"/>
          </p:nvPr>
        </p:nvSpPr>
        <p:spPr/>
        <p:txBody>
          <a:bodyPr/>
          <a:lstStyle>
            <a:lvl1pPr>
              <a:defRPr/>
            </a:lvl1pPr>
          </a:lstStyle>
          <a:p>
            <a:r>
              <a:rPr lang="en-US" dirty="0"/>
              <a:t>	Click to edit Master title style</a:t>
            </a:r>
          </a:p>
        </p:txBody>
      </p:sp>
      <p:sp>
        <p:nvSpPr>
          <p:cNvPr id="3" name="Content Placeholder 2">
            <a:extLst>
              <a:ext uri="{FF2B5EF4-FFF2-40B4-BE49-F238E27FC236}">
                <a16:creationId xmlns:a16="http://schemas.microsoft.com/office/drawing/2014/main" id="{188468E1-EE4B-4D8B-9416-762C7C8E24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7D66966-C609-4740-B084-EA4CDBF48C5E}"/>
              </a:ext>
            </a:extLst>
          </p:cNvPr>
          <p:cNvSpPr>
            <a:spLocks noGrp="1"/>
          </p:cNvSpPr>
          <p:nvPr>
            <p:ph type="sldNum" sz="quarter" idx="12"/>
          </p:nvPr>
        </p:nvSpPr>
        <p:spPr/>
        <p:txBody>
          <a:bodyPr/>
          <a:lstStyle/>
          <a:p>
            <a:fld id="{F880610F-6CAF-421B-BAEF-E6A60A891199}" type="slidenum">
              <a:rPr lang="en-US" smtClean="0"/>
              <a:t>‹#›</a:t>
            </a:fld>
            <a:endParaRPr lang="en-US" dirty="0"/>
          </a:p>
        </p:txBody>
      </p:sp>
    </p:spTree>
    <p:extLst>
      <p:ext uri="{BB962C8B-B14F-4D97-AF65-F5344CB8AC3E}">
        <p14:creationId xmlns:p14="http://schemas.microsoft.com/office/powerpoint/2010/main" val="23958698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964097-E1CE-4E2C-ACF5-1EB572F61907}"/>
              </a:ext>
            </a:extLst>
          </p:cNvPr>
          <p:cNvPicPr>
            <a:picLocks noChangeAspect="1"/>
          </p:cNvPicPr>
          <p:nvPr/>
        </p:nvPicPr>
        <p:blipFill rotWithShape="1">
          <a:blip r:embed="rId2">
            <a:extLst>
              <a:ext uri="{28A0092B-C50C-407E-A947-70E740481C1C}">
                <a14:useLocalDpi xmlns:a14="http://schemas.microsoft.com/office/drawing/2010/main" val="0"/>
              </a:ext>
            </a:extLst>
          </a:blip>
          <a:srcRect t="23240"/>
          <a:stretch/>
        </p:blipFill>
        <p:spPr>
          <a:xfrm>
            <a:off x="0" y="0"/>
            <a:ext cx="12192000" cy="2397492"/>
          </a:xfrm>
          <a:prstGeom prst="rect">
            <a:avLst/>
          </a:prstGeom>
          <a:ln>
            <a:noFill/>
          </a:ln>
        </p:spPr>
      </p:pic>
      <p:sp>
        <p:nvSpPr>
          <p:cNvPr id="2" name="Title 1">
            <a:extLst>
              <a:ext uri="{FF2B5EF4-FFF2-40B4-BE49-F238E27FC236}">
                <a16:creationId xmlns:a16="http://schemas.microsoft.com/office/drawing/2014/main" id="{4144F46B-4F03-4ABB-8654-0513351FCFCC}"/>
              </a:ext>
            </a:extLst>
          </p:cNvPr>
          <p:cNvSpPr>
            <a:spLocks noGrp="1"/>
          </p:cNvSpPr>
          <p:nvPr>
            <p:ph type="title"/>
          </p:nvPr>
        </p:nvSpPr>
        <p:spPr>
          <a:xfrm>
            <a:off x="838200" y="18255"/>
            <a:ext cx="11353800" cy="1325563"/>
          </a:xfrm>
          <a:noFill/>
        </p:spPr>
        <p:txBody>
          <a:bodyPr/>
          <a:lstStyle>
            <a:lvl1pP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88468E1-EE4B-4D8B-9416-762C7C8E246B}"/>
              </a:ext>
            </a:extLst>
          </p:cNvPr>
          <p:cNvSpPr>
            <a:spLocks noGrp="1"/>
          </p:cNvSpPr>
          <p:nvPr>
            <p:ph idx="1"/>
          </p:nvPr>
        </p:nvSpPr>
        <p:spPr>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7D66966-C609-4740-B084-EA4CDBF48C5E}"/>
              </a:ext>
            </a:extLst>
          </p:cNvPr>
          <p:cNvSpPr>
            <a:spLocks noGrp="1"/>
          </p:cNvSpPr>
          <p:nvPr>
            <p:ph type="sldNum" sz="quarter" idx="12"/>
          </p:nvPr>
        </p:nvSpPr>
        <p:spPr/>
        <p:txBody>
          <a:bodyPr/>
          <a:lstStyle/>
          <a:p>
            <a:fld id="{F880610F-6CAF-421B-BAEF-E6A60A891199}" type="slidenum">
              <a:rPr lang="en-US" smtClean="0"/>
              <a:t>‹#›</a:t>
            </a:fld>
            <a:endParaRPr lang="en-US" dirty="0"/>
          </a:p>
        </p:txBody>
      </p:sp>
    </p:spTree>
    <p:extLst>
      <p:ext uri="{BB962C8B-B14F-4D97-AF65-F5344CB8AC3E}">
        <p14:creationId xmlns:p14="http://schemas.microsoft.com/office/powerpoint/2010/main" val="2247949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17AC3-3EAF-409F-B9A9-A43D538DB9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D77E39-779D-4909-BB18-139F59A53D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EC6E17-D544-4E5B-96E0-E6CC630E967D}"/>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A4315DD9-F0ED-45FF-AE22-CA44A5D04E7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0539780A-0E2A-4D8C-AE12-7BF6E0106017}"/>
              </a:ext>
            </a:extLst>
          </p:cNvPr>
          <p:cNvSpPr>
            <a:spLocks noGrp="1"/>
          </p:cNvSpPr>
          <p:nvPr>
            <p:ph type="sldNum" sz="quarter" idx="12"/>
          </p:nvPr>
        </p:nvSpPr>
        <p:spPr/>
        <p:txBody>
          <a:bodyPr/>
          <a:lstStyle/>
          <a:p>
            <a:fld id="{F880610F-6CAF-421B-BAEF-E6A60A891199}" type="slidenum">
              <a:rPr lang="en-US" smtClean="0"/>
              <a:t>‹#›</a:t>
            </a:fld>
            <a:endParaRPr lang="en-US" dirty="0"/>
          </a:p>
        </p:txBody>
      </p:sp>
    </p:spTree>
    <p:extLst>
      <p:ext uri="{BB962C8B-B14F-4D97-AF65-F5344CB8AC3E}">
        <p14:creationId xmlns:p14="http://schemas.microsoft.com/office/powerpoint/2010/main" val="30311825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8C9CC-2169-4C40-A2A4-C2995CD76405}"/>
              </a:ext>
            </a:extLst>
          </p:cNvPr>
          <p:cNvSpPr>
            <a:spLocks noGrp="1"/>
          </p:cNvSpPr>
          <p:nvPr>
            <p:ph type="title" hasCustomPrompt="1"/>
          </p:nvPr>
        </p:nvSpPr>
        <p:spPr/>
        <p:txBody>
          <a:bodyPr/>
          <a:lstStyle>
            <a:lvl1pPr>
              <a:defRPr/>
            </a:lvl1pPr>
          </a:lstStyle>
          <a:p>
            <a:r>
              <a:rPr lang="en-US" dirty="0"/>
              <a:t>	Click to edit Master title style</a:t>
            </a:r>
          </a:p>
        </p:txBody>
      </p:sp>
      <p:sp>
        <p:nvSpPr>
          <p:cNvPr id="3" name="Content Placeholder 2">
            <a:extLst>
              <a:ext uri="{FF2B5EF4-FFF2-40B4-BE49-F238E27FC236}">
                <a16:creationId xmlns:a16="http://schemas.microsoft.com/office/drawing/2014/main" id="{2A4A8CE2-6C2E-4F7B-B2E6-002140A018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0A254B-A3A8-436C-8F04-B0DF181F90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D1E8673-F088-46DF-BD64-975F26297A4A}"/>
              </a:ext>
            </a:extLst>
          </p:cNvPr>
          <p:cNvSpPr>
            <a:spLocks noGrp="1"/>
          </p:cNvSpPr>
          <p:nvPr>
            <p:ph type="sldNum" sz="quarter" idx="12"/>
          </p:nvPr>
        </p:nvSpPr>
        <p:spPr/>
        <p:txBody>
          <a:bodyPr/>
          <a:lstStyle/>
          <a:p>
            <a:fld id="{F880610F-6CAF-421B-BAEF-E6A60A891199}" type="slidenum">
              <a:rPr lang="en-US" smtClean="0"/>
              <a:t>‹#›</a:t>
            </a:fld>
            <a:endParaRPr lang="en-US" dirty="0"/>
          </a:p>
        </p:txBody>
      </p:sp>
    </p:spTree>
    <p:extLst>
      <p:ext uri="{BB962C8B-B14F-4D97-AF65-F5344CB8AC3E}">
        <p14:creationId xmlns:p14="http://schemas.microsoft.com/office/powerpoint/2010/main" val="2199289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F75DD-3986-4BD0-A66E-9631B73E91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301AF1-BB19-4072-9BD9-3111545621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E01387-770C-4F43-ABD4-37F7D80C63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4C667A-417E-49BD-AF34-8D442816DF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D219BD-BC2A-4D6F-B5D7-793622A82B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876A6E-97CF-4436-9CA3-F06B9D6092FD}"/>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4C04B511-AA10-40AE-9EEA-3C990359C8F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EDF98739-D2A9-4369-BDF4-C5316DF3DB0F}"/>
              </a:ext>
            </a:extLst>
          </p:cNvPr>
          <p:cNvSpPr>
            <a:spLocks noGrp="1"/>
          </p:cNvSpPr>
          <p:nvPr>
            <p:ph type="sldNum" sz="quarter" idx="12"/>
          </p:nvPr>
        </p:nvSpPr>
        <p:spPr/>
        <p:txBody>
          <a:bodyPr/>
          <a:lstStyle/>
          <a:p>
            <a:fld id="{F880610F-6CAF-421B-BAEF-E6A60A891199}" type="slidenum">
              <a:rPr lang="en-US" smtClean="0"/>
              <a:t>‹#›</a:t>
            </a:fld>
            <a:endParaRPr lang="en-US" dirty="0"/>
          </a:p>
        </p:txBody>
      </p:sp>
    </p:spTree>
    <p:extLst>
      <p:ext uri="{BB962C8B-B14F-4D97-AF65-F5344CB8AC3E}">
        <p14:creationId xmlns:p14="http://schemas.microsoft.com/office/powerpoint/2010/main" val="3871736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8468E1-EE4B-4D8B-9416-762C7C8E24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7D66966-C609-4740-B084-EA4CDBF48C5E}"/>
              </a:ext>
            </a:extLst>
          </p:cNvPr>
          <p:cNvSpPr>
            <a:spLocks noGrp="1"/>
          </p:cNvSpPr>
          <p:nvPr>
            <p:ph type="sldNum" sz="quarter" idx="12"/>
          </p:nvPr>
        </p:nvSpPr>
        <p:spPr>
          <a:xfrm>
            <a:off x="9305924" y="6340851"/>
            <a:ext cx="2743200" cy="365125"/>
          </a:xfrm>
          <a:prstGeom prst="rect">
            <a:avLst/>
          </a:prstGeom>
        </p:spPr>
        <p:txBody>
          <a:bodyPr/>
          <a:lstStyle/>
          <a:p>
            <a:fld id="{F7A4ED7C-7BAD-4A26-81AE-D80645EA5E37}" type="slidenum">
              <a:rPr lang="en-US" smtClean="0"/>
              <a:t>‹#›</a:t>
            </a:fld>
            <a:endParaRPr lang="en-US"/>
          </a:p>
        </p:txBody>
      </p:sp>
      <p:sp>
        <p:nvSpPr>
          <p:cNvPr id="4" name="Title Placeholder 1">
            <a:extLst>
              <a:ext uri="{FF2B5EF4-FFF2-40B4-BE49-F238E27FC236}">
                <a16:creationId xmlns:a16="http://schemas.microsoft.com/office/drawing/2014/main" id="{13FB9FA3-B672-8923-3A0E-3ADBE6EF8E35}"/>
              </a:ext>
            </a:extLst>
          </p:cNvPr>
          <p:cNvSpPr>
            <a:spLocks noGrp="1"/>
          </p:cNvSpPr>
          <p:nvPr>
            <p:ph type="title"/>
          </p:nvPr>
        </p:nvSpPr>
        <p:spPr>
          <a:xfrm>
            <a:off x="838199" y="18249"/>
            <a:ext cx="11353801" cy="850778"/>
          </a:xfrm>
          <a:prstGeom prst="rect">
            <a:avLst/>
          </a:prstGeom>
          <a:noFill/>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6140195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9D230-6E9E-41CF-A5EC-BCDECB15D8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176D78-800F-4F0F-9B42-1BA16689E85B}"/>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B047FF31-512B-4985-AE3A-FA59325FA1D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0F154F84-2211-49BD-819B-041415C41CF6}"/>
              </a:ext>
            </a:extLst>
          </p:cNvPr>
          <p:cNvSpPr>
            <a:spLocks noGrp="1"/>
          </p:cNvSpPr>
          <p:nvPr>
            <p:ph type="sldNum" sz="quarter" idx="12"/>
          </p:nvPr>
        </p:nvSpPr>
        <p:spPr/>
        <p:txBody>
          <a:bodyPr/>
          <a:lstStyle/>
          <a:p>
            <a:fld id="{F880610F-6CAF-421B-BAEF-E6A60A891199}" type="slidenum">
              <a:rPr lang="en-US" smtClean="0"/>
              <a:t>‹#›</a:t>
            </a:fld>
            <a:endParaRPr lang="en-US" dirty="0"/>
          </a:p>
        </p:txBody>
      </p:sp>
    </p:spTree>
    <p:extLst>
      <p:ext uri="{BB962C8B-B14F-4D97-AF65-F5344CB8AC3E}">
        <p14:creationId xmlns:p14="http://schemas.microsoft.com/office/powerpoint/2010/main" val="2845057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48D9DA-9233-440A-817F-23133E279F5E}"/>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D135E855-F41D-4461-8B36-2526C660CDA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51ADAB4-FCFF-4D6D-AD10-60591E8B87ED}"/>
              </a:ext>
            </a:extLst>
          </p:cNvPr>
          <p:cNvSpPr>
            <a:spLocks noGrp="1"/>
          </p:cNvSpPr>
          <p:nvPr>
            <p:ph type="sldNum" sz="quarter" idx="12"/>
          </p:nvPr>
        </p:nvSpPr>
        <p:spPr/>
        <p:txBody>
          <a:bodyPr/>
          <a:lstStyle/>
          <a:p>
            <a:fld id="{F880610F-6CAF-421B-BAEF-E6A60A891199}" type="slidenum">
              <a:rPr lang="en-US" smtClean="0"/>
              <a:t>‹#›</a:t>
            </a:fld>
            <a:endParaRPr lang="en-US" dirty="0"/>
          </a:p>
        </p:txBody>
      </p:sp>
    </p:spTree>
    <p:extLst>
      <p:ext uri="{BB962C8B-B14F-4D97-AF65-F5344CB8AC3E}">
        <p14:creationId xmlns:p14="http://schemas.microsoft.com/office/powerpoint/2010/main" val="9820728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1287-4458-4982-92F2-2F4AF1D5E6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CA0060-3FB7-455D-83D1-D9E72788D2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FAE518-3A8F-4FBC-A833-792D7B8DCA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9BF896-1A5A-4D43-898F-2AE82688EA31}"/>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F580EF44-E0DA-4F9E-A353-9B809F5DFB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B1C288D4-98D4-4EE3-BCE9-2B0768787C31}"/>
              </a:ext>
            </a:extLst>
          </p:cNvPr>
          <p:cNvSpPr>
            <a:spLocks noGrp="1"/>
          </p:cNvSpPr>
          <p:nvPr>
            <p:ph type="sldNum" sz="quarter" idx="12"/>
          </p:nvPr>
        </p:nvSpPr>
        <p:spPr/>
        <p:txBody>
          <a:bodyPr/>
          <a:lstStyle/>
          <a:p>
            <a:fld id="{F880610F-6CAF-421B-BAEF-E6A60A891199}" type="slidenum">
              <a:rPr lang="en-US" smtClean="0"/>
              <a:t>‹#›</a:t>
            </a:fld>
            <a:endParaRPr lang="en-US" dirty="0"/>
          </a:p>
        </p:txBody>
      </p:sp>
    </p:spTree>
    <p:extLst>
      <p:ext uri="{BB962C8B-B14F-4D97-AF65-F5344CB8AC3E}">
        <p14:creationId xmlns:p14="http://schemas.microsoft.com/office/powerpoint/2010/main" val="1256807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DCA54-0355-4C63-A209-72C1807F02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98E445-C193-4068-A162-89674E8239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5F81E88-E8D3-4B8B-9716-6B79544BB2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01EE9D-E109-4F63-B2CB-3E9C8A1BD5C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5E0D27D4-A805-4FCE-BD86-E29FA69F12C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8F67C39D-FEE7-4B84-A8B0-28182F5E889E}"/>
              </a:ext>
            </a:extLst>
          </p:cNvPr>
          <p:cNvSpPr>
            <a:spLocks noGrp="1"/>
          </p:cNvSpPr>
          <p:nvPr>
            <p:ph type="sldNum" sz="quarter" idx="12"/>
          </p:nvPr>
        </p:nvSpPr>
        <p:spPr/>
        <p:txBody>
          <a:bodyPr/>
          <a:lstStyle/>
          <a:p>
            <a:fld id="{F880610F-6CAF-421B-BAEF-E6A60A891199}" type="slidenum">
              <a:rPr lang="en-US" smtClean="0"/>
              <a:t>‹#›</a:t>
            </a:fld>
            <a:endParaRPr lang="en-US" dirty="0"/>
          </a:p>
        </p:txBody>
      </p:sp>
    </p:spTree>
    <p:extLst>
      <p:ext uri="{BB962C8B-B14F-4D97-AF65-F5344CB8AC3E}">
        <p14:creationId xmlns:p14="http://schemas.microsoft.com/office/powerpoint/2010/main" val="29513385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52B03-00EC-4BC5-B4BC-BF6BCAF7B3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884EF4-5C55-4A26-A09D-B4195AA453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C5E135-0B28-4B74-9389-BD5A84E9F1D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BFE5B7DE-7253-45FD-BDEE-FC01930A90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04FD8513-6225-4F10-BC8C-42248AC29C2D}"/>
              </a:ext>
            </a:extLst>
          </p:cNvPr>
          <p:cNvSpPr>
            <a:spLocks noGrp="1"/>
          </p:cNvSpPr>
          <p:nvPr>
            <p:ph type="sldNum" sz="quarter" idx="12"/>
          </p:nvPr>
        </p:nvSpPr>
        <p:spPr/>
        <p:txBody>
          <a:bodyPr/>
          <a:lstStyle/>
          <a:p>
            <a:fld id="{F880610F-6CAF-421B-BAEF-E6A60A891199}" type="slidenum">
              <a:rPr lang="en-US" smtClean="0"/>
              <a:t>‹#›</a:t>
            </a:fld>
            <a:endParaRPr lang="en-US" dirty="0"/>
          </a:p>
        </p:txBody>
      </p:sp>
    </p:spTree>
    <p:extLst>
      <p:ext uri="{BB962C8B-B14F-4D97-AF65-F5344CB8AC3E}">
        <p14:creationId xmlns:p14="http://schemas.microsoft.com/office/powerpoint/2010/main" val="30964162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455727-D630-4531-B285-568F8038F3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A88301-916F-4692-AE34-84FB6EE0D1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D95428-563E-4BD4-B89A-1CA94C294F75}"/>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99FA9EE1-AC1E-4E21-8CE7-5258D2560F4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BB6537B-50B5-4AE4-A638-6CD7415099E4}"/>
              </a:ext>
            </a:extLst>
          </p:cNvPr>
          <p:cNvSpPr>
            <a:spLocks noGrp="1"/>
          </p:cNvSpPr>
          <p:nvPr>
            <p:ph type="sldNum" sz="quarter" idx="12"/>
          </p:nvPr>
        </p:nvSpPr>
        <p:spPr/>
        <p:txBody>
          <a:bodyPr/>
          <a:lstStyle/>
          <a:p>
            <a:fld id="{F880610F-6CAF-421B-BAEF-E6A60A891199}" type="slidenum">
              <a:rPr lang="en-US" smtClean="0"/>
              <a:t>‹#›</a:t>
            </a:fld>
            <a:endParaRPr lang="en-US" dirty="0"/>
          </a:p>
        </p:txBody>
      </p:sp>
    </p:spTree>
    <p:extLst>
      <p:ext uri="{BB962C8B-B14F-4D97-AF65-F5344CB8AC3E}">
        <p14:creationId xmlns:p14="http://schemas.microsoft.com/office/powerpoint/2010/main" val="22981745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mparison with Title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C0E057-5F68-469A-9383-D994EDB5D4BB}"/>
              </a:ext>
            </a:extLst>
          </p:cNvPr>
          <p:cNvSpPr>
            <a:spLocks noGrp="1"/>
          </p:cNvSpPr>
          <p:nvPr>
            <p:ph type="body" idx="1"/>
          </p:nvPr>
        </p:nvSpPr>
        <p:spPr>
          <a:xfrm>
            <a:off x="1080655" y="1313250"/>
            <a:ext cx="4916920" cy="630986"/>
          </a:xfrm>
          <a:noFill/>
          <a:ln>
            <a:noFill/>
          </a:ln>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8F2F03-4AAA-4579-805F-1287DFF37AA7}"/>
              </a:ext>
            </a:extLst>
          </p:cNvPr>
          <p:cNvSpPr>
            <a:spLocks noGrp="1"/>
          </p:cNvSpPr>
          <p:nvPr>
            <p:ph sz="half" idx="2"/>
          </p:nvPr>
        </p:nvSpPr>
        <p:spPr>
          <a:xfrm>
            <a:off x="1080655" y="1889775"/>
            <a:ext cx="4916920" cy="4485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C6C7EC7-3800-4F32-94CE-754FB12382F4}"/>
              </a:ext>
            </a:extLst>
          </p:cNvPr>
          <p:cNvSpPr>
            <a:spLocks noGrp="1"/>
          </p:cNvSpPr>
          <p:nvPr>
            <p:ph type="body" sz="quarter" idx="3"/>
          </p:nvPr>
        </p:nvSpPr>
        <p:spPr>
          <a:xfrm>
            <a:off x="6194427" y="1313250"/>
            <a:ext cx="4941135" cy="630986"/>
          </a:xfrm>
          <a:noFill/>
          <a:ln>
            <a:noFill/>
          </a:ln>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D91889-B514-4140-BB6B-0E63141AC4F0}"/>
              </a:ext>
            </a:extLst>
          </p:cNvPr>
          <p:cNvSpPr>
            <a:spLocks noGrp="1"/>
          </p:cNvSpPr>
          <p:nvPr>
            <p:ph sz="quarter" idx="4"/>
          </p:nvPr>
        </p:nvSpPr>
        <p:spPr>
          <a:xfrm>
            <a:off x="6194427" y="1889775"/>
            <a:ext cx="4941135" cy="4485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a:extLst>
              <a:ext uri="{FF2B5EF4-FFF2-40B4-BE49-F238E27FC236}">
                <a16:creationId xmlns:a16="http://schemas.microsoft.com/office/drawing/2014/main" id="{FC2E88EC-0AB7-443A-B572-5795A7090555}"/>
              </a:ext>
            </a:extLst>
          </p:cNvPr>
          <p:cNvSpPr>
            <a:spLocks noGrp="1"/>
          </p:cNvSpPr>
          <p:nvPr>
            <p:ph type="title"/>
          </p:nvPr>
        </p:nvSpPr>
        <p:spPr>
          <a:xfrm>
            <a:off x="727105" y="64749"/>
            <a:ext cx="10515600" cy="1087033"/>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6456042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0E0A8-4513-B7DD-FE17-4B033DC6EA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60E578-D98E-525A-A1A1-A7A3254108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69C369-1998-5B6F-012C-3581D4A5864C}"/>
              </a:ext>
            </a:extLst>
          </p:cNvPr>
          <p:cNvSpPr>
            <a:spLocks noGrp="1"/>
          </p:cNvSpPr>
          <p:nvPr>
            <p:ph type="dt" sz="half" idx="10"/>
          </p:nvPr>
        </p:nvSpPr>
        <p:spPr/>
        <p:txBody>
          <a:bodyPr/>
          <a:lstStyle/>
          <a:p>
            <a:fld id="{8B80E901-8ADA-40F4-B7B9-123E03592415}" type="datetimeFigureOut">
              <a:rPr lang="en-US" smtClean="0"/>
              <a:t>10/28/2024</a:t>
            </a:fld>
            <a:endParaRPr lang="en-US"/>
          </a:p>
        </p:txBody>
      </p:sp>
      <p:sp>
        <p:nvSpPr>
          <p:cNvPr id="5" name="Footer Placeholder 4">
            <a:extLst>
              <a:ext uri="{FF2B5EF4-FFF2-40B4-BE49-F238E27FC236}">
                <a16:creationId xmlns:a16="http://schemas.microsoft.com/office/drawing/2014/main" id="{6F6559A0-C962-2591-B17F-5A2F7CBDD6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E2F86D-8749-BF65-2499-E798EC1AE7BB}"/>
              </a:ext>
            </a:extLst>
          </p:cNvPr>
          <p:cNvSpPr>
            <a:spLocks noGrp="1"/>
          </p:cNvSpPr>
          <p:nvPr>
            <p:ph type="sldNum" sz="quarter" idx="12"/>
          </p:nvPr>
        </p:nvSpPr>
        <p:spPr/>
        <p:txBody>
          <a:bodyPr/>
          <a:lstStyle/>
          <a:p>
            <a:fld id="{F7A4ED7C-7BAD-4A26-81AE-D80645EA5E37}" type="slidenum">
              <a:rPr lang="en-US" smtClean="0"/>
              <a:t>‹#›</a:t>
            </a:fld>
            <a:endParaRPr lang="en-US"/>
          </a:p>
        </p:txBody>
      </p:sp>
    </p:spTree>
    <p:extLst>
      <p:ext uri="{BB962C8B-B14F-4D97-AF65-F5344CB8AC3E}">
        <p14:creationId xmlns:p14="http://schemas.microsoft.com/office/powerpoint/2010/main" val="34269679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BCBD9-B0E8-BB1C-59D9-95EBB00ADF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345A56-52C7-7296-3C97-664DA558B5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C49D73-21DE-590B-220D-A4410DBD5CFB}"/>
              </a:ext>
            </a:extLst>
          </p:cNvPr>
          <p:cNvSpPr>
            <a:spLocks noGrp="1"/>
          </p:cNvSpPr>
          <p:nvPr>
            <p:ph type="dt" sz="half" idx="10"/>
          </p:nvPr>
        </p:nvSpPr>
        <p:spPr/>
        <p:txBody>
          <a:bodyPr/>
          <a:lstStyle/>
          <a:p>
            <a:fld id="{8B80E901-8ADA-40F4-B7B9-123E03592415}" type="datetimeFigureOut">
              <a:rPr lang="en-US" smtClean="0"/>
              <a:t>10/28/2024</a:t>
            </a:fld>
            <a:endParaRPr lang="en-US"/>
          </a:p>
        </p:txBody>
      </p:sp>
      <p:sp>
        <p:nvSpPr>
          <p:cNvPr id="5" name="Footer Placeholder 4">
            <a:extLst>
              <a:ext uri="{FF2B5EF4-FFF2-40B4-BE49-F238E27FC236}">
                <a16:creationId xmlns:a16="http://schemas.microsoft.com/office/drawing/2014/main" id="{ADD13A9C-64EF-6829-CC5B-718E944DF2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28E06C-781A-6F76-93EA-604B5CB1EE79}"/>
              </a:ext>
            </a:extLst>
          </p:cNvPr>
          <p:cNvSpPr>
            <a:spLocks noGrp="1"/>
          </p:cNvSpPr>
          <p:nvPr>
            <p:ph type="sldNum" sz="quarter" idx="12"/>
          </p:nvPr>
        </p:nvSpPr>
        <p:spPr/>
        <p:txBody>
          <a:bodyPr/>
          <a:lstStyle/>
          <a:p>
            <a:fld id="{F7A4ED7C-7BAD-4A26-81AE-D80645EA5E37}" type="slidenum">
              <a:rPr lang="en-US" smtClean="0"/>
              <a:t>‹#›</a:t>
            </a:fld>
            <a:endParaRPr lang="en-US"/>
          </a:p>
        </p:txBody>
      </p:sp>
    </p:spTree>
    <p:extLst>
      <p:ext uri="{BB962C8B-B14F-4D97-AF65-F5344CB8AC3E}">
        <p14:creationId xmlns:p14="http://schemas.microsoft.com/office/powerpoint/2010/main" val="30038272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31D17-9FC7-8C23-36CD-D89C0E2068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2628AB-C9D2-3052-15E8-0C76103EED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E8BDC0-3ADE-F075-44DF-CB7643570DA3}"/>
              </a:ext>
            </a:extLst>
          </p:cNvPr>
          <p:cNvSpPr>
            <a:spLocks noGrp="1"/>
          </p:cNvSpPr>
          <p:nvPr>
            <p:ph type="dt" sz="half" idx="10"/>
          </p:nvPr>
        </p:nvSpPr>
        <p:spPr/>
        <p:txBody>
          <a:bodyPr/>
          <a:lstStyle/>
          <a:p>
            <a:fld id="{72148769-40CA-4016-B0BC-2575D07E5757}" type="datetimeFigureOut">
              <a:rPr lang="en-US" smtClean="0"/>
              <a:t>10/28/2024</a:t>
            </a:fld>
            <a:endParaRPr lang="en-US"/>
          </a:p>
        </p:txBody>
      </p:sp>
      <p:sp>
        <p:nvSpPr>
          <p:cNvPr id="5" name="Footer Placeholder 4">
            <a:extLst>
              <a:ext uri="{FF2B5EF4-FFF2-40B4-BE49-F238E27FC236}">
                <a16:creationId xmlns:a16="http://schemas.microsoft.com/office/drawing/2014/main" id="{E4500E57-F6CE-ED44-93B5-C8EDEE0D3C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D136C3-24DB-F59C-BCEC-4A27F8AC19F0}"/>
              </a:ext>
            </a:extLst>
          </p:cNvPr>
          <p:cNvSpPr>
            <a:spLocks noGrp="1"/>
          </p:cNvSpPr>
          <p:nvPr>
            <p:ph type="sldNum" sz="quarter" idx="12"/>
          </p:nvPr>
        </p:nvSpPr>
        <p:spPr/>
        <p:txBody>
          <a:bodyPr/>
          <a:lstStyle/>
          <a:p>
            <a:fld id="{F7A4ED7C-7BAD-4A26-81AE-D80645EA5E37}" type="slidenum">
              <a:rPr lang="en-US" smtClean="0"/>
              <a:t>‹#›</a:t>
            </a:fld>
            <a:endParaRPr lang="en-US"/>
          </a:p>
        </p:txBody>
      </p:sp>
    </p:spTree>
    <p:extLst>
      <p:ext uri="{BB962C8B-B14F-4D97-AF65-F5344CB8AC3E}">
        <p14:creationId xmlns:p14="http://schemas.microsoft.com/office/powerpoint/2010/main" val="2781523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964097-E1CE-4E2C-ACF5-1EB572F61907}"/>
              </a:ext>
            </a:extLst>
          </p:cNvPr>
          <p:cNvPicPr>
            <a:picLocks noChangeAspect="1"/>
          </p:cNvPicPr>
          <p:nvPr/>
        </p:nvPicPr>
        <p:blipFill rotWithShape="1">
          <a:blip r:embed="rId2">
            <a:extLst>
              <a:ext uri="{28A0092B-C50C-407E-A947-70E740481C1C}">
                <a14:useLocalDpi xmlns:a14="http://schemas.microsoft.com/office/drawing/2010/main" val="0"/>
              </a:ext>
            </a:extLst>
          </a:blip>
          <a:srcRect t="23240"/>
          <a:stretch/>
        </p:blipFill>
        <p:spPr>
          <a:xfrm>
            <a:off x="0" y="0"/>
            <a:ext cx="12192000" cy="2397492"/>
          </a:xfrm>
          <a:prstGeom prst="rect">
            <a:avLst/>
          </a:prstGeom>
          <a:ln>
            <a:noFill/>
          </a:ln>
        </p:spPr>
      </p:pic>
      <p:sp>
        <p:nvSpPr>
          <p:cNvPr id="2" name="Title 1">
            <a:extLst>
              <a:ext uri="{FF2B5EF4-FFF2-40B4-BE49-F238E27FC236}">
                <a16:creationId xmlns:a16="http://schemas.microsoft.com/office/drawing/2014/main" id="{4144F46B-4F03-4ABB-8654-0513351FCFCC}"/>
              </a:ext>
            </a:extLst>
          </p:cNvPr>
          <p:cNvSpPr>
            <a:spLocks noGrp="1"/>
          </p:cNvSpPr>
          <p:nvPr>
            <p:ph type="title"/>
          </p:nvPr>
        </p:nvSpPr>
        <p:spPr>
          <a:xfrm>
            <a:off x="838200" y="18255"/>
            <a:ext cx="11353800" cy="1325563"/>
          </a:xfrm>
          <a:noFill/>
        </p:spPr>
        <p:txBody>
          <a:bodyPr/>
          <a:lstStyle>
            <a:lvl1pP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88468E1-EE4B-4D8B-9416-762C7C8E246B}"/>
              </a:ext>
            </a:extLst>
          </p:cNvPr>
          <p:cNvSpPr>
            <a:spLocks noGrp="1"/>
          </p:cNvSpPr>
          <p:nvPr>
            <p:ph idx="1"/>
          </p:nvPr>
        </p:nvSpPr>
        <p:spPr>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7D66966-C609-4740-B084-EA4CDBF48C5E}"/>
              </a:ext>
            </a:extLst>
          </p:cNvPr>
          <p:cNvSpPr>
            <a:spLocks noGrp="1"/>
          </p:cNvSpPr>
          <p:nvPr>
            <p:ph type="sldNum" sz="quarter" idx="12"/>
          </p:nvPr>
        </p:nvSpPr>
        <p:spPr>
          <a:xfrm>
            <a:off x="9305924" y="6340851"/>
            <a:ext cx="2743200" cy="365125"/>
          </a:xfrm>
          <a:prstGeom prst="rect">
            <a:avLst/>
          </a:prstGeom>
        </p:spPr>
        <p:txBody>
          <a:bodyPr/>
          <a:lstStyle/>
          <a:p>
            <a:fld id="{F7A4ED7C-7BAD-4A26-81AE-D80645EA5E37}" type="slidenum">
              <a:rPr lang="en-US" smtClean="0"/>
              <a:t>‹#›</a:t>
            </a:fld>
            <a:endParaRPr lang="en-US"/>
          </a:p>
        </p:txBody>
      </p:sp>
    </p:spTree>
    <p:extLst>
      <p:ext uri="{BB962C8B-B14F-4D97-AF65-F5344CB8AC3E}">
        <p14:creationId xmlns:p14="http://schemas.microsoft.com/office/powerpoint/2010/main" val="4053182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751F8-4FA6-F4C2-ACD7-58464682D4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E5FC2C-0C44-CE3D-823B-9CE5834A8C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51762E-D018-C90C-55CB-98FD03D8AB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A7AA25-1176-7B62-837A-A8DE88F68015}"/>
              </a:ext>
            </a:extLst>
          </p:cNvPr>
          <p:cNvSpPr>
            <a:spLocks noGrp="1"/>
          </p:cNvSpPr>
          <p:nvPr>
            <p:ph type="dt" sz="half" idx="10"/>
          </p:nvPr>
        </p:nvSpPr>
        <p:spPr/>
        <p:txBody>
          <a:bodyPr/>
          <a:lstStyle/>
          <a:p>
            <a:fld id="{8B80E901-8ADA-40F4-B7B9-123E03592415}" type="datetimeFigureOut">
              <a:rPr lang="en-US" smtClean="0"/>
              <a:t>10/28/2024</a:t>
            </a:fld>
            <a:endParaRPr lang="en-US"/>
          </a:p>
        </p:txBody>
      </p:sp>
      <p:sp>
        <p:nvSpPr>
          <p:cNvPr id="6" name="Footer Placeholder 5">
            <a:extLst>
              <a:ext uri="{FF2B5EF4-FFF2-40B4-BE49-F238E27FC236}">
                <a16:creationId xmlns:a16="http://schemas.microsoft.com/office/drawing/2014/main" id="{63B4CDE8-3670-B350-F376-93716E20C1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F2FC3B-D49A-EE4A-831E-AEAF1CD1EFA8}"/>
              </a:ext>
            </a:extLst>
          </p:cNvPr>
          <p:cNvSpPr>
            <a:spLocks noGrp="1"/>
          </p:cNvSpPr>
          <p:nvPr>
            <p:ph type="sldNum" sz="quarter" idx="12"/>
          </p:nvPr>
        </p:nvSpPr>
        <p:spPr/>
        <p:txBody>
          <a:bodyPr/>
          <a:lstStyle/>
          <a:p>
            <a:fld id="{F7A4ED7C-7BAD-4A26-81AE-D80645EA5E37}" type="slidenum">
              <a:rPr lang="en-US" smtClean="0"/>
              <a:t>‹#›</a:t>
            </a:fld>
            <a:endParaRPr lang="en-US"/>
          </a:p>
        </p:txBody>
      </p:sp>
    </p:spTree>
    <p:extLst>
      <p:ext uri="{BB962C8B-B14F-4D97-AF65-F5344CB8AC3E}">
        <p14:creationId xmlns:p14="http://schemas.microsoft.com/office/powerpoint/2010/main" val="7164438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D84BC-E1BF-9AC5-5782-401B72F1625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87AE0E-75C4-C02E-A0B9-C285F5458C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6EE3AA-93B6-6C77-B1AF-BF705C2526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1FB642-87F3-59B3-E45F-59C1C21773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31F37E-C73B-475C-D792-C37E8EE1F8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A698ED-E9E0-F686-F6BE-DC907DCF242D}"/>
              </a:ext>
            </a:extLst>
          </p:cNvPr>
          <p:cNvSpPr>
            <a:spLocks noGrp="1"/>
          </p:cNvSpPr>
          <p:nvPr>
            <p:ph type="dt" sz="half" idx="10"/>
          </p:nvPr>
        </p:nvSpPr>
        <p:spPr/>
        <p:txBody>
          <a:bodyPr/>
          <a:lstStyle/>
          <a:p>
            <a:fld id="{72148769-40CA-4016-B0BC-2575D07E5757}" type="datetimeFigureOut">
              <a:rPr lang="en-US" smtClean="0"/>
              <a:t>10/28/2024</a:t>
            </a:fld>
            <a:endParaRPr lang="en-US"/>
          </a:p>
        </p:txBody>
      </p:sp>
      <p:sp>
        <p:nvSpPr>
          <p:cNvPr id="8" name="Footer Placeholder 7">
            <a:extLst>
              <a:ext uri="{FF2B5EF4-FFF2-40B4-BE49-F238E27FC236}">
                <a16:creationId xmlns:a16="http://schemas.microsoft.com/office/drawing/2014/main" id="{39307438-AFAD-3622-5919-183C8B4FB5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162E5C-7225-CAA4-2896-0B8EE06600A1}"/>
              </a:ext>
            </a:extLst>
          </p:cNvPr>
          <p:cNvSpPr>
            <a:spLocks noGrp="1"/>
          </p:cNvSpPr>
          <p:nvPr>
            <p:ph type="sldNum" sz="quarter" idx="12"/>
          </p:nvPr>
        </p:nvSpPr>
        <p:spPr/>
        <p:txBody>
          <a:bodyPr/>
          <a:lstStyle/>
          <a:p>
            <a:fld id="{F7A4ED7C-7BAD-4A26-81AE-D80645EA5E37}" type="slidenum">
              <a:rPr lang="en-US" smtClean="0"/>
              <a:t>‹#›</a:t>
            </a:fld>
            <a:endParaRPr lang="en-US"/>
          </a:p>
        </p:txBody>
      </p:sp>
    </p:spTree>
    <p:extLst>
      <p:ext uri="{BB962C8B-B14F-4D97-AF65-F5344CB8AC3E}">
        <p14:creationId xmlns:p14="http://schemas.microsoft.com/office/powerpoint/2010/main" val="29890272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0AD19-C6BC-4819-258B-FAE5020FEE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FF0018-315B-8629-17E5-D9E5FF9FBF98}"/>
              </a:ext>
            </a:extLst>
          </p:cNvPr>
          <p:cNvSpPr>
            <a:spLocks noGrp="1"/>
          </p:cNvSpPr>
          <p:nvPr>
            <p:ph type="dt" sz="half" idx="10"/>
          </p:nvPr>
        </p:nvSpPr>
        <p:spPr/>
        <p:txBody>
          <a:bodyPr/>
          <a:lstStyle/>
          <a:p>
            <a:fld id="{72148769-40CA-4016-B0BC-2575D07E5757}" type="datetimeFigureOut">
              <a:rPr lang="en-US" smtClean="0"/>
              <a:t>10/28/2024</a:t>
            </a:fld>
            <a:endParaRPr lang="en-US"/>
          </a:p>
        </p:txBody>
      </p:sp>
      <p:sp>
        <p:nvSpPr>
          <p:cNvPr id="4" name="Footer Placeholder 3">
            <a:extLst>
              <a:ext uri="{FF2B5EF4-FFF2-40B4-BE49-F238E27FC236}">
                <a16:creationId xmlns:a16="http://schemas.microsoft.com/office/drawing/2014/main" id="{41E96351-AA6C-D4AF-4F14-F5DD8DC472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DC9801-29AF-3833-7CEF-9B0CCEFCEBB1}"/>
              </a:ext>
            </a:extLst>
          </p:cNvPr>
          <p:cNvSpPr>
            <a:spLocks noGrp="1"/>
          </p:cNvSpPr>
          <p:nvPr>
            <p:ph type="sldNum" sz="quarter" idx="12"/>
          </p:nvPr>
        </p:nvSpPr>
        <p:spPr/>
        <p:txBody>
          <a:bodyPr/>
          <a:lstStyle/>
          <a:p>
            <a:fld id="{F7A4ED7C-7BAD-4A26-81AE-D80645EA5E37}" type="slidenum">
              <a:rPr lang="en-US" smtClean="0"/>
              <a:t>‹#›</a:t>
            </a:fld>
            <a:endParaRPr lang="en-US"/>
          </a:p>
        </p:txBody>
      </p:sp>
    </p:spTree>
    <p:extLst>
      <p:ext uri="{BB962C8B-B14F-4D97-AF65-F5344CB8AC3E}">
        <p14:creationId xmlns:p14="http://schemas.microsoft.com/office/powerpoint/2010/main" val="40329352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61AFC9-7010-8A32-BA65-AEC126496B4E}"/>
              </a:ext>
            </a:extLst>
          </p:cNvPr>
          <p:cNvSpPr>
            <a:spLocks noGrp="1"/>
          </p:cNvSpPr>
          <p:nvPr>
            <p:ph type="dt" sz="half" idx="10"/>
          </p:nvPr>
        </p:nvSpPr>
        <p:spPr/>
        <p:txBody>
          <a:bodyPr/>
          <a:lstStyle/>
          <a:p>
            <a:fld id="{72148769-40CA-4016-B0BC-2575D07E5757}" type="datetimeFigureOut">
              <a:rPr lang="en-US" smtClean="0"/>
              <a:t>10/28/2024</a:t>
            </a:fld>
            <a:endParaRPr lang="en-US"/>
          </a:p>
        </p:txBody>
      </p:sp>
      <p:sp>
        <p:nvSpPr>
          <p:cNvPr id="3" name="Footer Placeholder 2">
            <a:extLst>
              <a:ext uri="{FF2B5EF4-FFF2-40B4-BE49-F238E27FC236}">
                <a16:creationId xmlns:a16="http://schemas.microsoft.com/office/drawing/2014/main" id="{DE98DF61-748E-021D-CE7F-45E7DEEB4F35}"/>
              </a:ext>
            </a:extLst>
          </p:cNvPr>
          <p:cNvSpPr>
            <a:spLocks noGrp="1"/>
          </p:cNvSpPr>
          <p:nvPr>
            <p:ph type="ftr" sz="quarter" idx="11"/>
          </p:nvPr>
        </p:nvSpPr>
        <p:spPr/>
        <p:txBody>
          <a:bodyPr/>
          <a:lstStyle/>
          <a:p>
            <a:endParaRPr lang="en-US"/>
          </a:p>
        </p:txBody>
      </p:sp>
      <p:pic>
        <p:nvPicPr>
          <p:cNvPr id="5" name="Picture 4">
            <a:extLst>
              <a:ext uri="{FF2B5EF4-FFF2-40B4-BE49-F238E27FC236}">
                <a16:creationId xmlns:a16="http://schemas.microsoft.com/office/drawing/2014/main" id="{6AD2E6C4-B101-1EE3-A7EB-52EB923CF558}"/>
              </a:ext>
            </a:extLst>
          </p:cNvPr>
          <p:cNvPicPr>
            <a:picLocks noChangeAspect="1"/>
          </p:cNvPicPr>
          <p:nvPr userDrawn="1"/>
        </p:nvPicPr>
        <p:blipFill>
          <a:blip r:embed="rId2"/>
          <a:stretch>
            <a:fillRect/>
          </a:stretch>
        </p:blipFill>
        <p:spPr>
          <a:xfrm>
            <a:off x="10677524" y="6452201"/>
            <a:ext cx="1487553" cy="396274"/>
          </a:xfrm>
          <a:prstGeom prst="rect">
            <a:avLst/>
          </a:prstGeom>
        </p:spPr>
      </p:pic>
    </p:spTree>
    <p:extLst>
      <p:ext uri="{BB962C8B-B14F-4D97-AF65-F5344CB8AC3E}">
        <p14:creationId xmlns:p14="http://schemas.microsoft.com/office/powerpoint/2010/main" val="7304514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C7A88-9430-FD88-75DF-0B295CA610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CB9165-DEED-1294-DB5C-44B4161197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2A47F7-E588-925B-18A9-92246F027E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2F48F0-BA85-C6FD-F90E-0E2F298EDA2D}"/>
              </a:ext>
            </a:extLst>
          </p:cNvPr>
          <p:cNvSpPr>
            <a:spLocks noGrp="1"/>
          </p:cNvSpPr>
          <p:nvPr>
            <p:ph type="dt" sz="half" idx="10"/>
          </p:nvPr>
        </p:nvSpPr>
        <p:spPr/>
        <p:txBody>
          <a:bodyPr/>
          <a:lstStyle/>
          <a:p>
            <a:fld id="{72148769-40CA-4016-B0BC-2575D07E5757}" type="datetimeFigureOut">
              <a:rPr lang="en-US" smtClean="0"/>
              <a:t>10/28/2024</a:t>
            </a:fld>
            <a:endParaRPr lang="en-US"/>
          </a:p>
        </p:txBody>
      </p:sp>
      <p:sp>
        <p:nvSpPr>
          <p:cNvPr id="6" name="Footer Placeholder 5">
            <a:extLst>
              <a:ext uri="{FF2B5EF4-FFF2-40B4-BE49-F238E27FC236}">
                <a16:creationId xmlns:a16="http://schemas.microsoft.com/office/drawing/2014/main" id="{7635FFE4-DEAC-63F4-D85F-00A4F5CDF1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26DE3D-E9D6-FB4B-338D-42675097F4C2}"/>
              </a:ext>
            </a:extLst>
          </p:cNvPr>
          <p:cNvSpPr>
            <a:spLocks noGrp="1"/>
          </p:cNvSpPr>
          <p:nvPr>
            <p:ph type="sldNum" sz="quarter" idx="12"/>
          </p:nvPr>
        </p:nvSpPr>
        <p:spPr/>
        <p:txBody>
          <a:bodyPr/>
          <a:lstStyle/>
          <a:p>
            <a:fld id="{F7A4ED7C-7BAD-4A26-81AE-D80645EA5E37}" type="slidenum">
              <a:rPr lang="en-US" smtClean="0"/>
              <a:t>‹#›</a:t>
            </a:fld>
            <a:endParaRPr lang="en-US"/>
          </a:p>
        </p:txBody>
      </p:sp>
    </p:spTree>
    <p:extLst>
      <p:ext uri="{BB962C8B-B14F-4D97-AF65-F5344CB8AC3E}">
        <p14:creationId xmlns:p14="http://schemas.microsoft.com/office/powerpoint/2010/main" val="32951365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566A1-D555-D69E-87D7-49D4A3D301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F0BE42-CB1A-596E-1062-65727C81AA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37DB8B-0F2F-487B-3096-6F52A851FB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4D94DB-07AD-A1A4-CF19-C1A45344713A}"/>
              </a:ext>
            </a:extLst>
          </p:cNvPr>
          <p:cNvSpPr>
            <a:spLocks noGrp="1"/>
          </p:cNvSpPr>
          <p:nvPr>
            <p:ph type="dt" sz="half" idx="10"/>
          </p:nvPr>
        </p:nvSpPr>
        <p:spPr/>
        <p:txBody>
          <a:bodyPr/>
          <a:lstStyle/>
          <a:p>
            <a:fld id="{72148769-40CA-4016-B0BC-2575D07E5757}" type="datetimeFigureOut">
              <a:rPr lang="en-US" smtClean="0"/>
              <a:t>10/28/2024</a:t>
            </a:fld>
            <a:endParaRPr lang="en-US"/>
          </a:p>
        </p:txBody>
      </p:sp>
      <p:sp>
        <p:nvSpPr>
          <p:cNvPr id="6" name="Footer Placeholder 5">
            <a:extLst>
              <a:ext uri="{FF2B5EF4-FFF2-40B4-BE49-F238E27FC236}">
                <a16:creationId xmlns:a16="http://schemas.microsoft.com/office/drawing/2014/main" id="{9B6F97C3-0B00-0081-07B1-7CC92F6C7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5BCE51-F066-40A5-8C9E-6EDF4E4C9149}"/>
              </a:ext>
            </a:extLst>
          </p:cNvPr>
          <p:cNvSpPr>
            <a:spLocks noGrp="1"/>
          </p:cNvSpPr>
          <p:nvPr>
            <p:ph type="sldNum" sz="quarter" idx="12"/>
          </p:nvPr>
        </p:nvSpPr>
        <p:spPr/>
        <p:txBody>
          <a:bodyPr/>
          <a:lstStyle/>
          <a:p>
            <a:fld id="{F7A4ED7C-7BAD-4A26-81AE-D80645EA5E37}" type="slidenum">
              <a:rPr lang="en-US" smtClean="0"/>
              <a:t>‹#›</a:t>
            </a:fld>
            <a:endParaRPr lang="en-US"/>
          </a:p>
        </p:txBody>
      </p:sp>
    </p:spTree>
    <p:extLst>
      <p:ext uri="{BB962C8B-B14F-4D97-AF65-F5344CB8AC3E}">
        <p14:creationId xmlns:p14="http://schemas.microsoft.com/office/powerpoint/2010/main" val="25647404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57756-6CE0-DD4C-F57F-A1F743CF07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95C946-D5ED-C18B-86D8-43A0FC9B9D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567AC1-E924-6C74-912E-3EC16B26D2DC}"/>
              </a:ext>
            </a:extLst>
          </p:cNvPr>
          <p:cNvSpPr>
            <a:spLocks noGrp="1"/>
          </p:cNvSpPr>
          <p:nvPr>
            <p:ph type="dt" sz="half" idx="10"/>
          </p:nvPr>
        </p:nvSpPr>
        <p:spPr/>
        <p:txBody>
          <a:bodyPr/>
          <a:lstStyle/>
          <a:p>
            <a:fld id="{72148769-40CA-4016-B0BC-2575D07E5757}" type="datetimeFigureOut">
              <a:rPr lang="en-US" smtClean="0"/>
              <a:t>10/28/2024</a:t>
            </a:fld>
            <a:endParaRPr lang="en-US"/>
          </a:p>
        </p:txBody>
      </p:sp>
      <p:sp>
        <p:nvSpPr>
          <p:cNvPr id="5" name="Footer Placeholder 4">
            <a:extLst>
              <a:ext uri="{FF2B5EF4-FFF2-40B4-BE49-F238E27FC236}">
                <a16:creationId xmlns:a16="http://schemas.microsoft.com/office/drawing/2014/main" id="{BDC49435-5CFF-C0B2-F1B0-820EC74A3E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F74F1-D27D-FFC1-BC51-57F5D0BA38A5}"/>
              </a:ext>
            </a:extLst>
          </p:cNvPr>
          <p:cNvSpPr>
            <a:spLocks noGrp="1"/>
          </p:cNvSpPr>
          <p:nvPr>
            <p:ph type="sldNum" sz="quarter" idx="12"/>
          </p:nvPr>
        </p:nvSpPr>
        <p:spPr/>
        <p:txBody>
          <a:bodyPr/>
          <a:lstStyle/>
          <a:p>
            <a:fld id="{F7A4ED7C-7BAD-4A26-81AE-D80645EA5E37}" type="slidenum">
              <a:rPr lang="en-US" smtClean="0"/>
              <a:t>‹#›</a:t>
            </a:fld>
            <a:endParaRPr lang="en-US"/>
          </a:p>
        </p:txBody>
      </p:sp>
    </p:spTree>
    <p:extLst>
      <p:ext uri="{BB962C8B-B14F-4D97-AF65-F5344CB8AC3E}">
        <p14:creationId xmlns:p14="http://schemas.microsoft.com/office/powerpoint/2010/main" val="36301604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83ADD2-A9CC-7F04-EB06-F0DF0620E9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70C68A-F4A8-AAF4-1C0C-90E8D9B4CD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4C4D1D-85BE-D768-428C-5A13E4D352B1}"/>
              </a:ext>
            </a:extLst>
          </p:cNvPr>
          <p:cNvSpPr>
            <a:spLocks noGrp="1"/>
          </p:cNvSpPr>
          <p:nvPr>
            <p:ph type="dt" sz="half" idx="10"/>
          </p:nvPr>
        </p:nvSpPr>
        <p:spPr/>
        <p:txBody>
          <a:bodyPr/>
          <a:lstStyle/>
          <a:p>
            <a:fld id="{72148769-40CA-4016-B0BC-2575D07E5757}" type="datetimeFigureOut">
              <a:rPr lang="en-US" smtClean="0"/>
              <a:t>10/28/2024</a:t>
            </a:fld>
            <a:endParaRPr lang="en-US"/>
          </a:p>
        </p:txBody>
      </p:sp>
      <p:sp>
        <p:nvSpPr>
          <p:cNvPr id="5" name="Footer Placeholder 4">
            <a:extLst>
              <a:ext uri="{FF2B5EF4-FFF2-40B4-BE49-F238E27FC236}">
                <a16:creationId xmlns:a16="http://schemas.microsoft.com/office/drawing/2014/main" id="{CA0B0F35-C3B8-7226-D4B6-C72571743D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0E8080-EB67-42C1-260E-C97991565258}"/>
              </a:ext>
            </a:extLst>
          </p:cNvPr>
          <p:cNvSpPr>
            <a:spLocks noGrp="1"/>
          </p:cNvSpPr>
          <p:nvPr>
            <p:ph type="sldNum" sz="quarter" idx="12"/>
          </p:nvPr>
        </p:nvSpPr>
        <p:spPr/>
        <p:txBody>
          <a:bodyPr/>
          <a:lstStyle/>
          <a:p>
            <a:fld id="{F7A4ED7C-7BAD-4A26-81AE-D80645EA5E37}" type="slidenum">
              <a:rPr lang="en-US" smtClean="0"/>
              <a:t>‹#›</a:t>
            </a:fld>
            <a:endParaRPr lang="en-US"/>
          </a:p>
        </p:txBody>
      </p:sp>
    </p:spTree>
    <p:extLst>
      <p:ext uri="{BB962C8B-B14F-4D97-AF65-F5344CB8AC3E}">
        <p14:creationId xmlns:p14="http://schemas.microsoft.com/office/powerpoint/2010/main" val="19067918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B9A9F-B3A8-4BA2-A2D2-569864AAEF9A}"/>
              </a:ext>
            </a:extLst>
          </p:cNvPr>
          <p:cNvSpPr>
            <a:spLocks noGrp="1"/>
          </p:cNvSpPr>
          <p:nvPr>
            <p:ph type="ctrTitle"/>
          </p:nvPr>
        </p:nvSpPr>
        <p:spPr>
          <a:xfrm>
            <a:off x="1524000" y="1122363"/>
            <a:ext cx="9144000" cy="2387600"/>
          </a:xfrm>
          <a:noFill/>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03A84FD-2010-4098-9CB7-F350038E1E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3B59C39-4D52-495E-805D-8C462506C234}"/>
              </a:ext>
            </a:extLst>
          </p:cNvPr>
          <p:cNvSpPr>
            <a:spLocks noGrp="1"/>
          </p:cNvSpPr>
          <p:nvPr>
            <p:ph type="sldNum" sz="quarter" idx="12"/>
          </p:nvPr>
        </p:nvSpPr>
        <p:spPr>
          <a:xfrm>
            <a:off x="9305924" y="6340851"/>
            <a:ext cx="2743200" cy="365125"/>
          </a:xfrm>
          <a:prstGeom prst="rect">
            <a:avLst/>
          </a:prstGeom>
        </p:spPr>
        <p:txBody>
          <a:bodyPr/>
          <a:lstStyle/>
          <a:p>
            <a:fld id="{C3CABEED-3486-4DB0-9167-B8ED621670B3}" type="slidenum">
              <a:rPr lang="en-US" smtClean="0"/>
              <a:t>‹#›</a:t>
            </a:fld>
            <a:endParaRPr lang="en-US"/>
          </a:p>
        </p:txBody>
      </p:sp>
      <p:pic>
        <p:nvPicPr>
          <p:cNvPr id="8" name="Picture 7">
            <a:extLst>
              <a:ext uri="{FF2B5EF4-FFF2-40B4-BE49-F238E27FC236}">
                <a16:creationId xmlns:a16="http://schemas.microsoft.com/office/drawing/2014/main" id="{4AC1D31B-6856-4CF5-951C-EBE21FC6B778}"/>
              </a:ext>
            </a:extLst>
          </p:cNvPr>
          <p:cNvPicPr>
            <a:picLocks noChangeAspect="1"/>
          </p:cNvPicPr>
          <p:nvPr/>
        </p:nvPicPr>
        <p:blipFill rotWithShape="1">
          <a:blip r:embed="rId2">
            <a:extLst>
              <a:ext uri="{28A0092B-C50C-407E-A947-70E740481C1C}">
                <a14:useLocalDpi xmlns:a14="http://schemas.microsoft.com/office/drawing/2010/main" val="0"/>
              </a:ext>
            </a:extLst>
          </a:blip>
          <a:srcRect t="39100"/>
          <a:stretch/>
        </p:blipFill>
        <p:spPr>
          <a:xfrm>
            <a:off x="0" y="0"/>
            <a:ext cx="12192000" cy="1902124"/>
          </a:xfrm>
          <a:prstGeom prst="rect">
            <a:avLst/>
          </a:prstGeom>
          <a:ln>
            <a:noFill/>
          </a:ln>
        </p:spPr>
      </p:pic>
    </p:spTree>
    <p:extLst>
      <p:ext uri="{BB962C8B-B14F-4D97-AF65-F5344CB8AC3E}">
        <p14:creationId xmlns:p14="http://schemas.microsoft.com/office/powerpoint/2010/main" val="23700527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8468E1-EE4B-4D8B-9416-762C7C8E24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7D66966-C609-4740-B084-EA4CDBF48C5E}"/>
              </a:ext>
            </a:extLst>
          </p:cNvPr>
          <p:cNvSpPr>
            <a:spLocks noGrp="1"/>
          </p:cNvSpPr>
          <p:nvPr>
            <p:ph type="sldNum" sz="quarter" idx="12"/>
          </p:nvPr>
        </p:nvSpPr>
        <p:spPr>
          <a:xfrm>
            <a:off x="9305924" y="6340851"/>
            <a:ext cx="2743200" cy="365125"/>
          </a:xfrm>
          <a:prstGeom prst="rect">
            <a:avLst/>
          </a:prstGeom>
        </p:spPr>
        <p:txBody>
          <a:bodyPr/>
          <a:lstStyle/>
          <a:p>
            <a:fld id="{C3CABEED-3486-4DB0-9167-B8ED621670B3}" type="slidenum">
              <a:rPr lang="en-US" smtClean="0"/>
              <a:t>‹#›</a:t>
            </a:fld>
            <a:endParaRPr lang="en-US"/>
          </a:p>
        </p:txBody>
      </p:sp>
      <p:sp>
        <p:nvSpPr>
          <p:cNvPr id="4" name="Title Placeholder 1">
            <a:extLst>
              <a:ext uri="{FF2B5EF4-FFF2-40B4-BE49-F238E27FC236}">
                <a16:creationId xmlns:a16="http://schemas.microsoft.com/office/drawing/2014/main" id="{13FB9FA3-B672-8923-3A0E-3ADBE6EF8E35}"/>
              </a:ext>
            </a:extLst>
          </p:cNvPr>
          <p:cNvSpPr>
            <a:spLocks noGrp="1"/>
          </p:cNvSpPr>
          <p:nvPr>
            <p:ph type="title"/>
          </p:nvPr>
        </p:nvSpPr>
        <p:spPr>
          <a:xfrm>
            <a:off x="838199" y="18249"/>
            <a:ext cx="11353801" cy="850778"/>
          </a:xfrm>
          <a:prstGeom prst="rect">
            <a:avLst/>
          </a:prstGeom>
          <a:noFill/>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974546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17AC3-3EAF-409F-B9A9-A43D538DB9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D77E39-779D-4909-BB18-139F59A53D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EC6E17-D544-4E5B-96E0-E6CC630E967D}"/>
              </a:ext>
            </a:extLst>
          </p:cNvPr>
          <p:cNvSpPr>
            <a:spLocks noGrp="1"/>
          </p:cNvSpPr>
          <p:nvPr>
            <p:ph type="dt" sz="half" idx="10"/>
          </p:nvPr>
        </p:nvSpPr>
        <p:spPr>
          <a:xfrm>
            <a:off x="838200" y="6356350"/>
            <a:ext cx="2743200" cy="365125"/>
          </a:xfrm>
          <a:prstGeom prst="rect">
            <a:avLst/>
          </a:prstGeom>
        </p:spPr>
        <p:txBody>
          <a:bodyPr/>
          <a:lstStyle/>
          <a:p>
            <a:fld id="{72148769-40CA-4016-B0BC-2575D07E5757}" type="datetimeFigureOut">
              <a:rPr lang="en-US" smtClean="0"/>
              <a:t>10/28/2024</a:t>
            </a:fld>
            <a:endParaRPr lang="en-US"/>
          </a:p>
        </p:txBody>
      </p:sp>
      <p:sp>
        <p:nvSpPr>
          <p:cNvPr id="5" name="Footer Placeholder 4">
            <a:extLst>
              <a:ext uri="{FF2B5EF4-FFF2-40B4-BE49-F238E27FC236}">
                <a16:creationId xmlns:a16="http://schemas.microsoft.com/office/drawing/2014/main" id="{A4315DD9-F0ED-45FF-AE22-CA44A5D04E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39780A-0E2A-4D8C-AE12-7BF6E0106017}"/>
              </a:ext>
            </a:extLst>
          </p:cNvPr>
          <p:cNvSpPr>
            <a:spLocks noGrp="1"/>
          </p:cNvSpPr>
          <p:nvPr>
            <p:ph type="sldNum" sz="quarter" idx="12"/>
          </p:nvPr>
        </p:nvSpPr>
        <p:spPr>
          <a:xfrm>
            <a:off x="9305924" y="6340851"/>
            <a:ext cx="2743200" cy="365125"/>
          </a:xfrm>
          <a:prstGeom prst="rect">
            <a:avLst/>
          </a:prstGeom>
        </p:spPr>
        <p:txBody>
          <a:bodyPr/>
          <a:lstStyle/>
          <a:p>
            <a:fld id="{F7A4ED7C-7BAD-4A26-81AE-D80645EA5E37}" type="slidenum">
              <a:rPr lang="en-US" smtClean="0"/>
              <a:t>‹#›</a:t>
            </a:fld>
            <a:endParaRPr lang="en-US"/>
          </a:p>
        </p:txBody>
      </p:sp>
    </p:spTree>
    <p:extLst>
      <p:ext uri="{BB962C8B-B14F-4D97-AF65-F5344CB8AC3E}">
        <p14:creationId xmlns:p14="http://schemas.microsoft.com/office/powerpoint/2010/main" val="37718400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964097-E1CE-4E2C-ACF5-1EB572F61907}"/>
              </a:ext>
            </a:extLst>
          </p:cNvPr>
          <p:cNvPicPr>
            <a:picLocks noChangeAspect="1"/>
          </p:cNvPicPr>
          <p:nvPr/>
        </p:nvPicPr>
        <p:blipFill rotWithShape="1">
          <a:blip r:embed="rId2">
            <a:extLst>
              <a:ext uri="{28A0092B-C50C-407E-A947-70E740481C1C}">
                <a14:useLocalDpi xmlns:a14="http://schemas.microsoft.com/office/drawing/2010/main" val="0"/>
              </a:ext>
            </a:extLst>
          </a:blip>
          <a:srcRect t="23240"/>
          <a:stretch/>
        </p:blipFill>
        <p:spPr>
          <a:xfrm>
            <a:off x="0" y="0"/>
            <a:ext cx="12192000" cy="2397492"/>
          </a:xfrm>
          <a:prstGeom prst="rect">
            <a:avLst/>
          </a:prstGeom>
          <a:ln>
            <a:noFill/>
          </a:ln>
        </p:spPr>
      </p:pic>
      <p:sp>
        <p:nvSpPr>
          <p:cNvPr id="2" name="Title 1">
            <a:extLst>
              <a:ext uri="{FF2B5EF4-FFF2-40B4-BE49-F238E27FC236}">
                <a16:creationId xmlns:a16="http://schemas.microsoft.com/office/drawing/2014/main" id="{4144F46B-4F03-4ABB-8654-0513351FCFCC}"/>
              </a:ext>
            </a:extLst>
          </p:cNvPr>
          <p:cNvSpPr>
            <a:spLocks noGrp="1"/>
          </p:cNvSpPr>
          <p:nvPr>
            <p:ph type="title"/>
          </p:nvPr>
        </p:nvSpPr>
        <p:spPr>
          <a:xfrm>
            <a:off x="838200" y="18255"/>
            <a:ext cx="11353800" cy="1325563"/>
          </a:xfrm>
          <a:noFill/>
        </p:spPr>
        <p:txBody>
          <a:bodyPr/>
          <a:lstStyle>
            <a:lvl1pP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88468E1-EE4B-4D8B-9416-762C7C8E246B}"/>
              </a:ext>
            </a:extLst>
          </p:cNvPr>
          <p:cNvSpPr>
            <a:spLocks noGrp="1"/>
          </p:cNvSpPr>
          <p:nvPr>
            <p:ph idx="1"/>
          </p:nvPr>
        </p:nvSpPr>
        <p:spPr>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7D66966-C609-4740-B084-EA4CDBF48C5E}"/>
              </a:ext>
            </a:extLst>
          </p:cNvPr>
          <p:cNvSpPr>
            <a:spLocks noGrp="1"/>
          </p:cNvSpPr>
          <p:nvPr>
            <p:ph type="sldNum" sz="quarter" idx="12"/>
          </p:nvPr>
        </p:nvSpPr>
        <p:spPr>
          <a:xfrm>
            <a:off x="9305924" y="6340851"/>
            <a:ext cx="2743200" cy="365125"/>
          </a:xfrm>
          <a:prstGeom prst="rect">
            <a:avLst/>
          </a:prstGeom>
        </p:spPr>
        <p:txBody>
          <a:bodyPr/>
          <a:lstStyle/>
          <a:p>
            <a:fld id="{C3CABEED-3486-4DB0-9167-B8ED621670B3}" type="slidenum">
              <a:rPr lang="en-US" smtClean="0"/>
              <a:t>‹#›</a:t>
            </a:fld>
            <a:endParaRPr lang="en-US"/>
          </a:p>
        </p:txBody>
      </p:sp>
    </p:spTree>
    <p:extLst>
      <p:ext uri="{BB962C8B-B14F-4D97-AF65-F5344CB8AC3E}">
        <p14:creationId xmlns:p14="http://schemas.microsoft.com/office/powerpoint/2010/main" val="35575580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17AC3-3EAF-409F-B9A9-A43D538DB9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D77E39-779D-4909-BB18-139F59A53D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EC6E17-D544-4E5B-96E0-E6CC630E967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A4315DD9-F0ED-45FF-AE22-CA44A5D04E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39780A-0E2A-4D8C-AE12-7BF6E0106017}"/>
              </a:ext>
            </a:extLst>
          </p:cNvPr>
          <p:cNvSpPr>
            <a:spLocks noGrp="1"/>
          </p:cNvSpPr>
          <p:nvPr>
            <p:ph type="sldNum" sz="quarter" idx="12"/>
          </p:nvPr>
        </p:nvSpPr>
        <p:spPr>
          <a:xfrm>
            <a:off x="9305924" y="6340851"/>
            <a:ext cx="2743200" cy="365125"/>
          </a:xfrm>
          <a:prstGeom prst="rect">
            <a:avLst/>
          </a:prstGeom>
        </p:spPr>
        <p:txBody>
          <a:bodyPr/>
          <a:lstStyle/>
          <a:p>
            <a:fld id="{C3CABEED-3486-4DB0-9167-B8ED621670B3}" type="slidenum">
              <a:rPr lang="en-US" smtClean="0"/>
              <a:t>‹#›</a:t>
            </a:fld>
            <a:endParaRPr lang="en-US"/>
          </a:p>
        </p:txBody>
      </p:sp>
    </p:spTree>
    <p:extLst>
      <p:ext uri="{BB962C8B-B14F-4D97-AF65-F5344CB8AC3E}">
        <p14:creationId xmlns:p14="http://schemas.microsoft.com/office/powerpoint/2010/main" val="1645149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8C9CC-2169-4C40-A2A4-C2995CD76405}"/>
              </a:ext>
            </a:extLst>
          </p:cNvPr>
          <p:cNvSpPr>
            <a:spLocks noGrp="1"/>
          </p:cNvSpPr>
          <p:nvPr>
            <p:ph type="title" hasCustomPrompt="1"/>
          </p:nvPr>
        </p:nvSpPr>
        <p:spPr/>
        <p:txBody>
          <a:bodyPr/>
          <a:lstStyle>
            <a:lvl1pPr>
              <a:defRPr/>
            </a:lvl1pPr>
          </a:lstStyle>
          <a:p>
            <a:r>
              <a:rPr lang="en-US" dirty="0"/>
              <a:t>	Click to edit Master title style</a:t>
            </a:r>
          </a:p>
        </p:txBody>
      </p:sp>
      <p:sp>
        <p:nvSpPr>
          <p:cNvPr id="3" name="Content Placeholder 2">
            <a:extLst>
              <a:ext uri="{FF2B5EF4-FFF2-40B4-BE49-F238E27FC236}">
                <a16:creationId xmlns:a16="http://schemas.microsoft.com/office/drawing/2014/main" id="{2A4A8CE2-6C2E-4F7B-B2E6-002140A018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0A254B-A3A8-436C-8F04-B0DF181F90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D1E8673-F088-46DF-BD64-975F26297A4A}"/>
              </a:ext>
            </a:extLst>
          </p:cNvPr>
          <p:cNvSpPr>
            <a:spLocks noGrp="1"/>
          </p:cNvSpPr>
          <p:nvPr>
            <p:ph type="sldNum" sz="quarter" idx="12"/>
          </p:nvPr>
        </p:nvSpPr>
        <p:spPr>
          <a:xfrm>
            <a:off x="9305924" y="6340851"/>
            <a:ext cx="2743200" cy="365125"/>
          </a:xfrm>
          <a:prstGeom prst="rect">
            <a:avLst/>
          </a:prstGeom>
        </p:spPr>
        <p:txBody>
          <a:bodyPr/>
          <a:lstStyle/>
          <a:p>
            <a:fld id="{C3CABEED-3486-4DB0-9167-B8ED621670B3}" type="slidenum">
              <a:rPr lang="en-US" smtClean="0"/>
              <a:t>‹#›</a:t>
            </a:fld>
            <a:endParaRPr lang="en-US"/>
          </a:p>
        </p:txBody>
      </p:sp>
    </p:spTree>
    <p:extLst>
      <p:ext uri="{BB962C8B-B14F-4D97-AF65-F5344CB8AC3E}">
        <p14:creationId xmlns:p14="http://schemas.microsoft.com/office/powerpoint/2010/main" val="39841543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F75DD-3986-4BD0-A66E-9631B73E91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301AF1-BB19-4072-9BD9-3111545621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E01387-770C-4F43-ABD4-37F7D80C63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4C667A-417E-49BD-AF34-8D442816DF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D219BD-BC2A-4D6F-B5D7-793622A82B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876A6E-97CF-4436-9CA3-F06B9D6092F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4C04B511-AA10-40AE-9EEA-3C990359C8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DF98739-D2A9-4369-BDF4-C5316DF3DB0F}"/>
              </a:ext>
            </a:extLst>
          </p:cNvPr>
          <p:cNvSpPr>
            <a:spLocks noGrp="1"/>
          </p:cNvSpPr>
          <p:nvPr>
            <p:ph type="sldNum" sz="quarter" idx="12"/>
          </p:nvPr>
        </p:nvSpPr>
        <p:spPr>
          <a:xfrm>
            <a:off x="9305924" y="6340851"/>
            <a:ext cx="2743200" cy="365125"/>
          </a:xfrm>
          <a:prstGeom prst="rect">
            <a:avLst/>
          </a:prstGeom>
        </p:spPr>
        <p:txBody>
          <a:bodyPr/>
          <a:lstStyle/>
          <a:p>
            <a:fld id="{C3CABEED-3486-4DB0-9167-B8ED621670B3}" type="slidenum">
              <a:rPr lang="en-US" smtClean="0"/>
              <a:t>‹#›</a:t>
            </a:fld>
            <a:endParaRPr lang="en-US"/>
          </a:p>
        </p:txBody>
      </p:sp>
    </p:spTree>
    <p:extLst>
      <p:ext uri="{BB962C8B-B14F-4D97-AF65-F5344CB8AC3E}">
        <p14:creationId xmlns:p14="http://schemas.microsoft.com/office/powerpoint/2010/main" val="21176135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9D230-6E9E-41CF-A5EC-BCDECB15D8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176D78-800F-4F0F-9B42-1BA16689E85B}"/>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B047FF31-512B-4985-AE3A-FA59325FA1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154F84-2211-49BD-819B-041415C41CF6}"/>
              </a:ext>
            </a:extLst>
          </p:cNvPr>
          <p:cNvSpPr>
            <a:spLocks noGrp="1"/>
          </p:cNvSpPr>
          <p:nvPr>
            <p:ph type="sldNum" sz="quarter" idx="12"/>
          </p:nvPr>
        </p:nvSpPr>
        <p:spPr>
          <a:xfrm>
            <a:off x="9305924" y="6340851"/>
            <a:ext cx="2743200" cy="365125"/>
          </a:xfrm>
          <a:prstGeom prst="rect">
            <a:avLst/>
          </a:prstGeom>
        </p:spPr>
        <p:txBody>
          <a:bodyPr/>
          <a:lstStyle/>
          <a:p>
            <a:fld id="{C3CABEED-3486-4DB0-9167-B8ED621670B3}" type="slidenum">
              <a:rPr lang="en-US" smtClean="0"/>
              <a:t>‹#›</a:t>
            </a:fld>
            <a:endParaRPr lang="en-US"/>
          </a:p>
        </p:txBody>
      </p:sp>
    </p:spTree>
    <p:extLst>
      <p:ext uri="{BB962C8B-B14F-4D97-AF65-F5344CB8AC3E}">
        <p14:creationId xmlns:p14="http://schemas.microsoft.com/office/powerpoint/2010/main" val="39448700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48D9DA-9233-440A-817F-23133E279F5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D135E855-F41D-4461-8B36-2526C660CD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51ADAB4-FCFF-4D6D-AD10-60591E8B87ED}"/>
              </a:ext>
            </a:extLst>
          </p:cNvPr>
          <p:cNvSpPr>
            <a:spLocks noGrp="1"/>
          </p:cNvSpPr>
          <p:nvPr>
            <p:ph type="sldNum" sz="quarter" idx="12"/>
          </p:nvPr>
        </p:nvSpPr>
        <p:spPr>
          <a:xfrm>
            <a:off x="9305924" y="6340851"/>
            <a:ext cx="2743200" cy="365125"/>
          </a:xfrm>
          <a:prstGeom prst="rect">
            <a:avLst/>
          </a:prstGeom>
        </p:spPr>
        <p:txBody>
          <a:bodyPr/>
          <a:lstStyle/>
          <a:p>
            <a:fld id="{C3CABEED-3486-4DB0-9167-B8ED621670B3}" type="slidenum">
              <a:rPr lang="en-US" smtClean="0"/>
              <a:t>‹#›</a:t>
            </a:fld>
            <a:endParaRPr lang="en-US"/>
          </a:p>
        </p:txBody>
      </p:sp>
    </p:spTree>
    <p:extLst>
      <p:ext uri="{BB962C8B-B14F-4D97-AF65-F5344CB8AC3E}">
        <p14:creationId xmlns:p14="http://schemas.microsoft.com/office/powerpoint/2010/main" val="35432033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1287-4458-4982-92F2-2F4AF1D5E6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CA0060-3FB7-455D-83D1-D9E72788D2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FAE518-3A8F-4FBC-A833-792D7B8DCA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9BF896-1A5A-4D43-898F-2AE82688EA3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F580EF44-E0DA-4F9E-A353-9B809F5DFB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1C288D4-98D4-4EE3-BCE9-2B0768787C31}"/>
              </a:ext>
            </a:extLst>
          </p:cNvPr>
          <p:cNvSpPr>
            <a:spLocks noGrp="1"/>
          </p:cNvSpPr>
          <p:nvPr>
            <p:ph type="sldNum" sz="quarter" idx="12"/>
          </p:nvPr>
        </p:nvSpPr>
        <p:spPr>
          <a:xfrm>
            <a:off x="9305924" y="6340851"/>
            <a:ext cx="2743200" cy="365125"/>
          </a:xfrm>
          <a:prstGeom prst="rect">
            <a:avLst/>
          </a:prstGeom>
        </p:spPr>
        <p:txBody>
          <a:bodyPr/>
          <a:lstStyle/>
          <a:p>
            <a:fld id="{C3CABEED-3486-4DB0-9167-B8ED621670B3}" type="slidenum">
              <a:rPr lang="en-US" smtClean="0"/>
              <a:t>‹#›</a:t>
            </a:fld>
            <a:endParaRPr lang="en-US"/>
          </a:p>
        </p:txBody>
      </p:sp>
    </p:spTree>
    <p:extLst>
      <p:ext uri="{BB962C8B-B14F-4D97-AF65-F5344CB8AC3E}">
        <p14:creationId xmlns:p14="http://schemas.microsoft.com/office/powerpoint/2010/main" val="31596275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DCA54-0355-4C63-A209-72C1807F02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98E445-C193-4068-A162-89674E8239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5F81E88-E8D3-4B8B-9716-6B79544BB2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01EE9D-E109-4F63-B2CB-3E9C8A1BD5C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5E0D27D4-A805-4FCE-BD86-E29FA69F12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67C39D-FEE7-4B84-A8B0-28182F5E889E}"/>
              </a:ext>
            </a:extLst>
          </p:cNvPr>
          <p:cNvSpPr>
            <a:spLocks noGrp="1"/>
          </p:cNvSpPr>
          <p:nvPr>
            <p:ph type="sldNum" sz="quarter" idx="12"/>
          </p:nvPr>
        </p:nvSpPr>
        <p:spPr>
          <a:xfrm>
            <a:off x="9305924" y="6340851"/>
            <a:ext cx="2743200" cy="365125"/>
          </a:xfrm>
          <a:prstGeom prst="rect">
            <a:avLst/>
          </a:prstGeom>
        </p:spPr>
        <p:txBody>
          <a:bodyPr/>
          <a:lstStyle/>
          <a:p>
            <a:fld id="{C3CABEED-3486-4DB0-9167-B8ED621670B3}" type="slidenum">
              <a:rPr lang="en-US" smtClean="0"/>
              <a:t>‹#›</a:t>
            </a:fld>
            <a:endParaRPr lang="en-US"/>
          </a:p>
        </p:txBody>
      </p:sp>
    </p:spTree>
    <p:extLst>
      <p:ext uri="{BB962C8B-B14F-4D97-AF65-F5344CB8AC3E}">
        <p14:creationId xmlns:p14="http://schemas.microsoft.com/office/powerpoint/2010/main" val="27301031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52B03-00EC-4BC5-B4BC-BF6BCAF7B3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884EF4-5C55-4A26-A09D-B4195AA453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C5E135-0B28-4B74-9389-BD5A84E9F1D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BFE5B7DE-7253-45FD-BDEE-FC01930A90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FD8513-6225-4F10-BC8C-42248AC29C2D}"/>
              </a:ext>
            </a:extLst>
          </p:cNvPr>
          <p:cNvSpPr>
            <a:spLocks noGrp="1"/>
          </p:cNvSpPr>
          <p:nvPr>
            <p:ph type="sldNum" sz="quarter" idx="12"/>
          </p:nvPr>
        </p:nvSpPr>
        <p:spPr>
          <a:xfrm>
            <a:off x="9305924" y="6340851"/>
            <a:ext cx="2743200" cy="365125"/>
          </a:xfrm>
          <a:prstGeom prst="rect">
            <a:avLst/>
          </a:prstGeom>
        </p:spPr>
        <p:txBody>
          <a:bodyPr/>
          <a:lstStyle/>
          <a:p>
            <a:fld id="{C3CABEED-3486-4DB0-9167-B8ED621670B3}" type="slidenum">
              <a:rPr lang="en-US" smtClean="0"/>
              <a:t>‹#›</a:t>
            </a:fld>
            <a:endParaRPr lang="en-US"/>
          </a:p>
        </p:txBody>
      </p:sp>
    </p:spTree>
    <p:extLst>
      <p:ext uri="{BB962C8B-B14F-4D97-AF65-F5344CB8AC3E}">
        <p14:creationId xmlns:p14="http://schemas.microsoft.com/office/powerpoint/2010/main" val="31517384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455727-D630-4531-B285-568F8038F3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A88301-916F-4692-AE34-84FB6EE0D1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D95428-563E-4BD4-B89A-1CA94C294F75}"/>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99FA9EE1-AC1E-4E21-8CE7-5258D2560F4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B6537B-50B5-4AE4-A638-6CD7415099E4}"/>
              </a:ext>
            </a:extLst>
          </p:cNvPr>
          <p:cNvSpPr>
            <a:spLocks noGrp="1"/>
          </p:cNvSpPr>
          <p:nvPr>
            <p:ph type="sldNum" sz="quarter" idx="12"/>
          </p:nvPr>
        </p:nvSpPr>
        <p:spPr>
          <a:xfrm>
            <a:off x="9305924" y="6340851"/>
            <a:ext cx="2743200" cy="365125"/>
          </a:xfrm>
          <a:prstGeom prst="rect">
            <a:avLst/>
          </a:prstGeom>
        </p:spPr>
        <p:txBody>
          <a:bodyPr/>
          <a:lstStyle/>
          <a:p>
            <a:fld id="{C3CABEED-3486-4DB0-9167-B8ED621670B3}" type="slidenum">
              <a:rPr lang="en-US" smtClean="0"/>
              <a:t>‹#›</a:t>
            </a:fld>
            <a:endParaRPr lang="en-US"/>
          </a:p>
        </p:txBody>
      </p:sp>
    </p:spTree>
    <p:extLst>
      <p:ext uri="{BB962C8B-B14F-4D97-AF65-F5344CB8AC3E}">
        <p14:creationId xmlns:p14="http://schemas.microsoft.com/office/powerpoint/2010/main" val="448863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8C9CC-2169-4C40-A2A4-C2995CD76405}"/>
              </a:ext>
            </a:extLst>
          </p:cNvPr>
          <p:cNvSpPr>
            <a:spLocks noGrp="1"/>
          </p:cNvSpPr>
          <p:nvPr>
            <p:ph type="title" hasCustomPrompt="1"/>
          </p:nvPr>
        </p:nvSpPr>
        <p:spPr/>
        <p:txBody>
          <a:bodyPr/>
          <a:lstStyle>
            <a:lvl1pPr>
              <a:defRPr/>
            </a:lvl1pPr>
          </a:lstStyle>
          <a:p>
            <a:r>
              <a:rPr lang="en-US" dirty="0"/>
              <a:t>	Click to edit Master title style</a:t>
            </a:r>
          </a:p>
        </p:txBody>
      </p:sp>
      <p:sp>
        <p:nvSpPr>
          <p:cNvPr id="3" name="Content Placeholder 2">
            <a:extLst>
              <a:ext uri="{FF2B5EF4-FFF2-40B4-BE49-F238E27FC236}">
                <a16:creationId xmlns:a16="http://schemas.microsoft.com/office/drawing/2014/main" id="{2A4A8CE2-6C2E-4F7B-B2E6-002140A018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0A254B-A3A8-436C-8F04-B0DF181F90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D1E8673-F088-46DF-BD64-975F26297A4A}"/>
              </a:ext>
            </a:extLst>
          </p:cNvPr>
          <p:cNvSpPr>
            <a:spLocks noGrp="1"/>
          </p:cNvSpPr>
          <p:nvPr>
            <p:ph type="sldNum" sz="quarter" idx="12"/>
          </p:nvPr>
        </p:nvSpPr>
        <p:spPr>
          <a:xfrm>
            <a:off x="9305924" y="6340851"/>
            <a:ext cx="2743200" cy="365125"/>
          </a:xfrm>
          <a:prstGeom prst="rect">
            <a:avLst/>
          </a:prstGeom>
        </p:spPr>
        <p:txBody>
          <a:bodyPr/>
          <a:lstStyle/>
          <a:p>
            <a:fld id="{F7A4ED7C-7BAD-4A26-81AE-D80645EA5E37}" type="slidenum">
              <a:rPr lang="en-US" smtClean="0"/>
              <a:t>‹#›</a:t>
            </a:fld>
            <a:endParaRPr lang="en-US"/>
          </a:p>
        </p:txBody>
      </p:sp>
    </p:spTree>
    <p:extLst>
      <p:ext uri="{BB962C8B-B14F-4D97-AF65-F5344CB8AC3E}">
        <p14:creationId xmlns:p14="http://schemas.microsoft.com/office/powerpoint/2010/main" val="23430363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Comparison with Title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C0E057-5F68-469A-9383-D994EDB5D4BB}"/>
              </a:ext>
            </a:extLst>
          </p:cNvPr>
          <p:cNvSpPr>
            <a:spLocks noGrp="1"/>
          </p:cNvSpPr>
          <p:nvPr>
            <p:ph type="body" idx="1"/>
          </p:nvPr>
        </p:nvSpPr>
        <p:spPr>
          <a:xfrm>
            <a:off x="1080655" y="1313250"/>
            <a:ext cx="4916920" cy="630986"/>
          </a:xfrm>
          <a:noFill/>
          <a:ln>
            <a:noFill/>
          </a:ln>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8F2F03-4AAA-4579-805F-1287DFF37AA7}"/>
              </a:ext>
            </a:extLst>
          </p:cNvPr>
          <p:cNvSpPr>
            <a:spLocks noGrp="1"/>
          </p:cNvSpPr>
          <p:nvPr>
            <p:ph sz="half" idx="2"/>
          </p:nvPr>
        </p:nvSpPr>
        <p:spPr>
          <a:xfrm>
            <a:off x="1080655" y="1889775"/>
            <a:ext cx="4916920" cy="4485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C6C7EC7-3800-4F32-94CE-754FB12382F4}"/>
              </a:ext>
            </a:extLst>
          </p:cNvPr>
          <p:cNvSpPr>
            <a:spLocks noGrp="1"/>
          </p:cNvSpPr>
          <p:nvPr>
            <p:ph type="body" sz="quarter" idx="3"/>
          </p:nvPr>
        </p:nvSpPr>
        <p:spPr>
          <a:xfrm>
            <a:off x="6194427" y="1313250"/>
            <a:ext cx="4941135" cy="630986"/>
          </a:xfrm>
          <a:noFill/>
          <a:ln>
            <a:noFill/>
          </a:ln>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D91889-B514-4140-BB6B-0E63141AC4F0}"/>
              </a:ext>
            </a:extLst>
          </p:cNvPr>
          <p:cNvSpPr>
            <a:spLocks noGrp="1"/>
          </p:cNvSpPr>
          <p:nvPr>
            <p:ph sz="quarter" idx="4"/>
          </p:nvPr>
        </p:nvSpPr>
        <p:spPr>
          <a:xfrm>
            <a:off x="6194427" y="1889775"/>
            <a:ext cx="4941135" cy="4485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a:extLst>
              <a:ext uri="{FF2B5EF4-FFF2-40B4-BE49-F238E27FC236}">
                <a16:creationId xmlns:a16="http://schemas.microsoft.com/office/drawing/2014/main" id="{FC2E88EC-0AB7-443A-B572-5795A7090555}"/>
              </a:ext>
            </a:extLst>
          </p:cNvPr>
          <p:cNvSpPr>
            <a:spLocks noGrp="1"/>
          </p:cNvSpPr>
          <p:nvPr>
            <p:ph type="title"/>
          </p:nvPr>
        </p:nvSpPr>
        <p:spPr>
          <a:xfrm>
            <a:off x="727105" y="64749"/>
            <a:ext cx="10515600" cy="1087033"/>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79890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F75DD-3986-4BD0-A66E-9631B73E91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301AF1-BB19-4072-9BD9-3111545621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E01387-770C-4F43-ABD4-37F7D80C63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4C667A-417E-49BD-AF34-8D442816DF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D219BD-BC2A-4D6F-B5D7-793622A82B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876A6E-97CF-4436-9CA3-F06B9D6092FD}"/>
              </a:ext>
            </a:extLst>
          </p:cNvPr>
          <p:cNvSpPr>
            <a:spLocks noGrp="1"/>
          </p:cNvSpPr>
          <p:nvPr>
            <p:ph type="dt" sz="half" idx="10"/>
          </p:nvPr>
        </p:nvSpPr>
        <p:spPr>
          <a:xfrm>
            <a:off x="838200" y="6356350"/>
            <a:ext cx="2743200" cy="365125"/>
          </a:xfrm>
          <a:prstGeom prst="rect">
            <a:avLst/>
          </a:prstGeom>
        </p:spPr>
        <p:txBody>
          <a:bodyPr/>
          <a:lstStyle/>
          <a:p>
            <a:fld id="{72148769-40CA-4016-B0BC-2575D07E5757}" type="datetimeFigureOut">
              <a:rPr lang="en-US" smtClean="0"/>
              <a:t>10/28/2024</a:t>
            </a:fld>
            <a:endParaRPr lang="en-US"/>
          </a:p>
        </p:txBody>
      </p:sp>
      <p:sp>
        <p:nvSpPr>
          <p:cNvPr id="8" name="Footer Placeholder 7">
            <a:extLst>
              <a:ext uri="{FF2B5EF4-FFF2-40B4-BE49-F238E27FC236}">
                <a16:creationId xmlns:a16="http://schemas.microsoft.com/office/drawing/2014/main" id="{4C04B511-AA10-40AE-9EEA-3C990359C8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DF98739-D2A9-4369-BDF4-C5316DF3DB0F}"/>
              </a:ext>
            </a:extLst>
          </p:cNvPr>
          <p:cNvSpPr>
            <a:spLocks noGrp="1"/>
          </p:cNvSpPr>
          <p:nvPr>
            <p:ph type="sldNum" sz="quarter" idx="12"/>
          </p:nvPr>
        </p:nvSpPr>
        <p:spPr>
          <a:xfrm>
            <a:off x="9305924" y="6340851"/>
            <a:ext cx="2743200" cy="365125"/>
          </a:xfrm>
          <a:prstGeom prst="rect">
            <a:avLst/>
          </a:prstGeom>
        </p:spPr>
        <p:txBody>
          <a:bodyPr/>
          <a:lstStyle/>
          <a:p>
            <a:fld id="{F7A4ED7C-7BAD-4A26-81AE-D80645EA5E37}" type="slidenum">
              <a:rPr lang="en-US" smtClean="0"/>
              <a:t>‹#›</a:t>
            </a:fld>
            <a:endParaRPr lang="en-US"/>
          </a:p>
        </p:txBody>
      </p:sp>
    </p:spTree>
    <p:extLst>
      <p:ext uri="{BB962C8B-B14F-4D97-AF65-F5344CB8AC3E}">
        <p14:creationId xmlns:p14="http://schemas.microsoft.com/office/powerpoint/2010/main" val="2135443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9D230-6E9E-41CF-A5EC-BCDECB15D8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176D78-800F-4F0F-9B42-1BA16689E85B}"/>
              </a:ext>
            </a:extLst>
          </p:cNvPr>
          <p:cNvSpPr>
            <a:spLocks noGrp="1"/>
          </p:cNvSpPr>
          <p:nvPr>
            <p:ph type="dt" sz="half" idx="10"/>
          </p:nvPr>
        </p:nvSpPr>
        <p:spPr>
          <a:xfrm>
            <a:off x="838200" y="6356350"/>
            <a:ext cx="2743200" cy="365125"/>
          </a:xfrm>
          <a:prstGeom prst="rect">
            <a:avLst/>
          </a:prstGeom>
        </p:spPr>
        <p:txBody>
          <a:bodyPr/>
          <a:lstStyle/>
          <a:p>
            <a:fld id="{72148769-40CA-4016-B0BC-2575D07E5757}" type="datetimeFigureOut">
              <a:rPr lang="en-US" smtClean="0"/>
              <a:t>10/28/2024</a:t>
            </a:fld>
            <a:endParaRPr lang="en-US"/>
          </a:p>
        </p:txBody>
      </p:sp>
      <p:sp>
        <p:nvSpPr>
          <p:cNvPr id="4" name="Footer Placeholder 3">
            <a:extLst>
              <a:ext uri="{FF2B5EF4-FFF2-40B4-BE49-F238E27FC236}">
                <a16:creationId xmlns:a16="http://schemas.microsoft.com/office/drawing/2014/main" id="{B047FF31-512B-4985-AE3A-FA59325FA1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154F84-2211-49BD-819B-041415C41CF6}"/>
              </a:ext>
            </a:extLst>
          </p:cNvPr>
          <p:cNvSpPr>
            <a:spLocks noGrp="1"/>
          </p:cNvSpPr>
          <p:nvPr>
            <p:ph type="sldNum" sz="quarter" idx="12"/>
          </p:nvPr>
        </p:nvSpPr>
        <p:spPr>
          <a:xfrm>
            <a:off x="9305924" y="6340851"/>
            <a:ext cx="2743200" cy="365125"/>
          </a:xfrm>
          <a:prstGeom prst="rect">
            <a:avLst/>
          </a:prstGeom>
        </p:spPr>
        <p:txBody>
          <a:bodyPr/>
          <a:lstStyle/>
          <a:p>
            <a:fld id="{F7A4ED7C-7BAD-4A26-81AE-D80645EA5E37}" type="slidenum">
              <a:rPr lang="en-US" smtClean="0"/>
              <a:t>‹#›</a:t>
            </a:fld>
            <a:endParaRPr lang="en-US"/>
          </a:p>
        </p:txBody>
      </p:sp>
    </p:spTree>
    <p:extLst>
      <p:ext uri="{BB962C8B-B14F-4D97-AF65-F5344CB8AC3E}">
        <p14:creationId xmlns:p14="http://schemas.microsoft.com/office/powerpoint/2010/main" val="1496667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48D9DA-9233-440A-817F-23133E279F5E}"/>
              </a:ext>
            </a:extLst>
          </p:cNvPr>
          <p:cNvSpPr>
            <a:spLocks noGrp="1"/>
          </p:cNvSpPr>
          <p:nvPr>
            <p:ph type="dt" sz="half" idx="10"/>
          </p:nvPr>
        </p:nvSpPr>
        <p:spPr>
          <a:xfrm>
            <a:off x="838200" y="6356350"/>
            <a:ext cx="2743200" cy="365125"/>
          </a:xfrm>
          <a:prstGeom prst="rect">
            <a:avLst/>
          </a:prstGeom>
        </p:spPr>
        <p:txBody>
          <a:bodyPr/>
          <a:lstStyle/>
          <a:p>
            <a:fld id="{72148769-40CA-4016-B0BC-2575D07E5757}" type="datetimeFigureOut">
              <a:rPr lang="en-US" smtClean="0"/>
              <a:t>10/28/2024</a:t>
            </a:fld>
            <a:endParaRPr lang="en-US"/>
          </a:p>
        </p:txBody>
      </p:sp>
      <p:sp>
        <p:nvSpPr>
          <p:cNvPr id="3" name="Footer Placeholder 2">
            <a:extLst>
              <a:ext uri="{FF2B5EF4-FFF2-40B4-BE49-F238E27FC236}">
                <a16:creationId xmlns:a16="http://schemas.microsoft.com/office/drawing/2014/main" id="{D135E855-F41D-4461-8B36-2526C660CD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51ADAB4-FCFF-4D6D-AD10-60591E8B87ED}"/>
              </a:ext>
            </a:extLst>
          </p:cNvPr>
          <p:cNvSpPr>
            <a:spLocks noGrp="1"/>
          </p:cNvSpPr>
          <p:nvPr>
            <p:ph type="sldNum" sz="quarter" idx="12"/>
          </p:nvPr>
        </p:nvSpPr>
        <p:spPr>
          <a:xfrm>
            <a:off x="9305924" y="6340851"/>
            <a:ext cx="2743200" cy="365125"/>
          </a:xfrm>
          <a:prstGeom prst="rect">
            <a:avLst/>
          </a:prstGeom>
        </p:spPr>
        <p:txBody>
          <a:bodyPr/>
          <a:lstStyle/>
          <a:p>
            <a:fld id="{F7A4ED7C-7BAD-4A26-81AE-D80645EA5E37}" type="slidenum">
              <a:rPr lang="en-US" smtClean="0"/>
              <a:t>‹#›</a:t>
            </a:fld>
            <a:endParaRPr lang="en-US"/>
          </a:p>
        </p:txBody>
      </p:sp>
    </p:spTree>
    <p:extLst>
      <p:ext uri="{BB962C8B-B14F-4D97-AF65-F5344CB8AC3E}">
        <p14:creationId xmlns:p14="http://schemas.microsoft.com/office/powerpoint/2010/main" val="2767347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1287-4458-4982-92F2-2F4AF1D5E6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CA0060-3FB7-455D-83D1-D9E72788D2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FAE518-3A8F-4FBC-A833-792D7B8DCA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9BF896-1A5A-4D43-898F-2AE82688EA31}"/>
              </a:ext>
            </a:extLst>
          </p:cNvPr>
          <p:cNvSpPr>
            <a:spLocks noGrp="1"/>
          </p:cNvSpPr>
          <p:nvPr>
            <p:ph type="dt" sz="half" idx="10"/>
          </p:nvPr>
        </p:nvSpPr>
        <p:spPr>
          <a:xfrm>
            <a:off x="838200" y="6356350"/>
            <a:ext cx="2743200" cy="365125"/>
          </a:xfrm>
          <a:prstGeom prst="rect">
            <a:avLst/>
          </a:prstGeom>
        </p:spPr>
        <p:txBody>
          <a:bodyPr/>
          <a:lstStyle/>
          <a:p>
            <a:fld id="{72148769-40CA-4016-B0BC-2575D07E5757}" type="datetimeFigureOut">
              <a:rPr lang="en-US" smtClean="0"/>
              <a:t>10/28/2024</a:t>
            </a:fld>
            <a:endParaRPr lang="en-US"/>
          </a:p>
        </p:txBody>
      </p:sp>
      <p:sp>
        <p:nvSpPr>
          <p:cNvPr id="6" name="Footer Placeholder 5">
            <a:extLst>
              <a:ext uri="{FF2B5EF4-FFF2-40B4-BE49-F238E27FC236}">
                <a16:creationId xmlns:a16="http://schemas.microsoft.com/office/drawing/2014/main" id="{F580EF44-E0DA-4F9E-A353-9B809F5DFB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1C288D4-98D4-4EE3-BCE9-2B0768787C31}"/>
              </a:ext>
            </a:extLst>
          </p:cNvPr>
          <p:cNvSpPr>
            <a:spLocks noGrp="1"/>
          </p:cNvSpPr>
          <p:nvPr>
            <p:ph type="sldNum" sz="quarter" idx="12"/>
          </p:nvPr>
        </p:nvSpPr>
        <p:spPr>
          <a:xfrm>
            <a:off x="9305924" y="6340851"/>
            <a:ext cx="2743200" cy="365125"/>
          </a:xfrm>
          <a:prstGeom prst="rect">
            <a:avLst/>
          </a:prstGeom>
        </p:spPr>
        <p:txBody>
          <a:bodyPr/>
          <a:lstStyle/>
          <a:p>
            <a:fld id="{F7A4ED7C-7BAD-4A26-81AE-D80645EA5E37}" type="slidenum">
              <a:rPr lang="en-US" smtClean="0"/>
              <a:t>‹#›</a:t>
            </a:fld>
            <a:endParaRPr lang="en-US"/>
          </a:p>
        </p:txBody>
      </p:sp>
    </p:spTree>
    <p:extLst>
      <p:ext uri="{BB962C8B-B14F-4D97-AF65-F5344CB8AC3E}">
        <p14:creationId xmlns:p14="http://schemas.microsoft.com/office/powerpoint/2010/main" val="1601451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1.pn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018B4AA-9468-45EF-821E-F05A6BCF7490}"/>
              </a:ext>
            </a:extLst>
          </p:cNvPr>
          <p:cNvCxnSpPr/>
          <p:nvPr/>
        </p:nvCxnSpPr>
        <p:spPr>
          <a:xfrm>
            <a:off x="0" y="869034"/>
            <a:ext cx="12192000" cy="0"/>
          </a:xfrm>
          <a:prstGeom prst="line">
            <a:avLst/>
          </a:prstGeom>
          <a:ln w="193675">
            <a:solidFill>
              <a:srgbClr val="47B35E"/>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52AA2EC2-CD98-4275-95E4-0B3FD13FAE1C}"/>
              </a:ext>
            </a:extLst>
          </p:cNvPr>
          <p:cNvSpPr>
            <a:spLocks noGrp="1"/>
          </p:cNvSpPr>
          <p:nvPr>
            <p:ph type="body" idx="1"/>
          </p:nvPr>
        </p:nvSpPr>
        <p:spPr>
          <a:xfrm>
            <a:off x="838200" y="1114338"/>
            <a:ext cx="10515600" cy="50626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D2CF5DA7-EF94-05D0-144C-32E4CA592422}"/>
              </a:ext>
            </a:extLst>
          </p:cNvPr>
          <p:cNvSpPr/>
          <p:nvPr/>
        </p:nvSpPr>
        <p:spPr>
          <a:xfrm>
            <a:off x="0" y="0"/>
            <a:ext cx="12192000" cy="869020"/>
          </a:xfrm>
          <a:prstGeom prst="rect">
            <a:avLst/>
          </a:prstGeom>
          <a:gradFill flip="none" rotWithShape="1">
            <a:gsLst>
              <a:gs pos="3000">
                <a:srgbClr val="81ABD5"/>
              </a:gs>
              <a:gs pos="78000">
                <a:srgbClr val="333366"/>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80A68DBA-8698-42C2-BD31-CAB5D7288510}"/>
              </a:ext>
            </a:extLst>
          </p:cNvPr>
          <p:cNvSpPr>
            <a:spLocks noGrp="1"/>
          </p:cNvSpPr>
          <p:nvPr>
            <p:ph type="title"/>
          </p:nvPr>
        </p:nvSpPr>
        <p:spPr>
          <a:xfrm>
            <a:off x="838199" y="18249"/>
            <a:ext cx="11353801" cy="850778"/>
          </a:xfrm>
          <a:prstGeom prst="rect">
            <a:avLst/>
          </a:prstGeom>
          <a:noFill/>
        </p:spPr>
        <p:txBody>
          <a:bodyPr vert="horz" lIns="91440" tIns="45720" rIns="91440" bIns="45720" rtlCol="0" anchor="ctr">
            <a:normAutofit/>
          </a:bodyPr>
          <a:lstStyle/>
          <a:p>
            <a:r>
              <a:rPr lang="en-US"/>
              <a:t>Click to edit Master title style</a:t>
            </a:r>
            <a:endParaRPr lang="en-US" dirty="0"/>
          </a:p>
        </p:txBody>
      </p:sp>
      <p:pic>
        <p:nvPicPr>
          <p:cNvPr id="4" name="Picture 3">
            <a:extLst>
              <a:ext uri="{FF2B5EF4-FFF2-40B4-BE49-F238E27FC236}">
                <a16:creationId xmlns:a16="http://schemas.microsoft.com/office/drawing/2014/main" id="{599C23FB-08D0-275E-9C6A-1F00DE88CC38}"/>
              </a:ext>
            </a:extLst>
          </p:cNvPr>
          <p:cNvPicPr>
            <a:picLocks noChangeAspect="1"/>
          </p:cNvPicPr>
          <p:nvPr userDrawn="1"/>
        </p:nvPicPr>
        <p:blipFill>
          <a:blip r:embed="rId15"/>
          <a:stretch>
            <a:fillRect/>
          </a:stretch>
        </p:blipFill>
        <p:spPr>
          <a:xfrm>
            <a:off x="10677524" y="6452201"/>
            <a:ext cx="1487553" cy="396274"/>
          </a:xfrm>
          <a:prstGeom prst="rect">
            <a:avLst/>
          </a:prstGeom>
        </p:spPr>
      </p:pic>
    </p:spTree>
    <p:extLst>
      <p:ext uri="{BB962C8B-B14F-4D97-AF65-F5344CB8AC3E}">
        <p14:creationId xmlns:p14="http://schemas.microsoft.com/office/powerpoint/2010/main" val="18008268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000" b="1"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018B4AA-9468-45EF-821E-F05A6BCF7490}"/>
              </a:ext>
            </a:extLst>
          </p:cNvPr>
          <p:cNvCxnSpPr/>
          <p:nvPr/>
        </p:nvCxnSpPr>
        <p:spPr>
          <a:xfrm>
            <a:off x="0" y="1354493"/>
            <a:ext cx="12192000" cy="0"/>
          </a:xfrm>
          <a:prstGeom prst="line">
            <a:avLst/>
          </a:prstGeom>
          <a:ln w="193675">
            <a:solidFill>
              <a:srgbClr val="C83BA1"/>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80A68DBA-8698-42C2-BD31-CAB5D7288510}"/>
              </a:ext>
            </a:extLst>
          </p:cNvPr>
          <p:cNvSpPr>
            <a:spLocks noGrp="1"/>
          </p:cNvSpPr>
          <p:nvPr>
            <p:ph type="title"/>
          </p:nvPr>
        </p:nvSpPr>
        <p:spPr>
          <a:xfrm>
            <a:off x="0" y="1"/>
            <a:ext cx="12192000" cy="1343818"/>
          </a:xfrm>
          <a:prstGeom prst="rect">
            <a:avLst/>
          </a:prstGeom>
          <a:solidFill>
            <a:srgbClr val="666666"/>
          </a:solidFill>
        </p:spPr>
        <p:txBody>
          <a:bodyPr vert="horz" lIns="91440" tIns="45720" rIns="91440" bIns="45720" rtlCol="0" anchor="ctr">
            <a:normAutofit/>
          </a:bodyPr>
          <a:lstStyle/>
          <a:p>
            <a:r>
              <a:rPr lang="en-US" dirty="0"/>
              <a:t>	Click to edit Master title style</a:t>
            </a:r>
          </a:p>
        </p:txBody>
      </p:sp>
      <p:sp>
        <p:nvSpPr>
          <p:cNvPr id="3" name="Text Placeholder 2">
            <a:extLst>
              <a:ext uri="{FF2B5EF4-FFF2-40B4-BE49-F238E27FC236}">
                <a16:creationId xmlns:a16="http://schemas.microsoft.com/office/drawing/2014/main" id="{52AA2EC2-CD98-4275-95E4-0B3FD13FAE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E2122FD-64E1-495C-B79B-27C95398BC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80610F-6CAF-421B-BAEF-E6A60A891199}" type="slidenum">
              <a:rPr lang="en-US" smtClean="0"/>
              <a:t>‹#›</a:t>
            </a:fld>
            <a:endParaRPr lang="en-US" dirty="0"/>
          </a:p>
        </p:txBody>
      </p:sp>
    </p:spTree>
    <p:extLst>
      <p:ext uri="{BB962C8B-B14F-4D97-AF65-F5344CB8AC3E}">
        <p14:creationId xmlns:p14="http://schemas.microsoft.com/office/powerpoint/2010/main" val="130879887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hdr="0" ftr="0" dt="0"/>
  <p:txStyles>
    <p:title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43C979-9032-61F0-EC16-05022657B5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0EB640-B7A7-8BD1-CA7E-3967B3B55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E12DA6-D21A-71B6-FEE4-63EE5F251F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80E901-8ADA-40F4-B7B9-123E03592415}" type="datetimeFigureOut">
              <a:rPr lang="en-US" smtClean="0"/>
              <a:t>10/28/2024</a:t>
            </a:fld>
            <a:endParaRPr lang="en-US"/>
          </a:p>
        </p:txBody>
      </p:sp>
      <p:sp>
        <p:nvSpPr>
          <p:cNvPr id="5" name="Footer Placeholder 4">
            <a:extLst>
              <a:ext uri="{FF2B5EF4-FFF2-40B4-BE49-F238E27FC236}">
                <a16:creationId xmlns:a16="http://schemas.microsoft.com/office/drawing/2014/main" id="{3B96965A-8114-97D6-5E85-EED50A734D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CFBD1F-F5B6-67ED-0D85-8690EA1129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A4ED7C-7BAD-4A26-81AE-D80645EA5E37}" type="slidenum">
              <a:rPr lang="en-US" smtClean="0"/>
              <a:t>‹#›</a:t>
            </a:fld>
            <a:endParaRPr lang="en-US"/>
          </a:p>
        </p:txBody>
      </p:sp>
    </p:spTree>
    <p:extLst>
      <p:ext uri="{BB962C8B-B14F-4D97-AF65-F5344CB8AC3E}">
        <p14:creationId xmlns:p14="http://schemas.microsoft.com/office/powerpoint/2010/main" val="354604827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018B4AA-9468-45EF-821E-F05A6BCF7490}"/>
              </a:ext>
            </a:extLst>
          </p:cNvPr>
          <p:cNvCxnSpPr/>
          <p:nvPr/>
        </p:nvCxnSpPr>
        <p:spPr>
          <a:xfrm>
            <a:off x="0" y="869034"/>
            <a:ext cx="12192000" cy="0"/>
          </a:xfrm>
          <a:prstGeom prst="line">
            <a:avLst/>
          </a:prstGeom>
          <a:ln w="193675">
            <a:solidFill>
              <a:srgbClr val="47B35E"/>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52AA2EC2-CD98-4275-95E4-0B3FD13FAE1C}"/>
              </a:ext>
            </a:extLst>
          </p:cNvPr>
          <p:cNvSpPr>
            <a:spLocks noGrp="1"/>
          </p:cNvSpPr>
          <p:nvPr>
            <p:ph type="body" idx="1"/>
          </p:nvPr>
        </p:nvSpPr>
        <p:spPr>
          <a:xfrm>
            <a:off x="838200" y="1114338"/>
            <a:ext cx="10515600" cy="50626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D2CF5DA7-EF94-05D0-144C-32E4CA592422}"/>
              </a:ext>
            </a:extLst>
          </p:cNvPr>
          <p:cNvSpPr/>
          <p:nvPr userDrawn="1"/>
        </p:nvSpPr>
        <p:spPr>
          <a:xfrm>
            <a:off x="0" y="0"/>
            <a:ext cx="12192000" cy="869020"/>
          </a:xfrm>
          <a:prstGeom prst="rect">
            <a:avLst/>
          </a:prstGeom>
          <a:gradFill flip="none" rotWithShape="1">
            <a:gsLst>
              <a:gs pos="3000">
                <a:srgbClr val="81ABD5"/>
              </a:gs>
              <a:gs pos="78000">
                <a:srgbClr val="333366"/>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80A68DBA-8698-42C2-BD31-CAB5D7288510}"/>
              </a:ext>
            </a:extLst>
          </p:cNvPr>
          <p:cNvSpPr>
            <a:spLocks noGrp="1"/>
          </p:cNvSpPr>
          <p:nvPr>
            <p:ph type="title"/>
          </p:nvPr>
        </p:nvSpPr>
        <p:spPr>
          <a:xfrm>
            <a:off x="838199" y="18249"/>
            <a:ext cx="11353801" cy="850778"/>
          </a:xfrm>
          <a:prstGeom prst="rect">
            <a:avLst/>
          </a:prstGeom>
          <a:noFill/>
        </p:spPr>
        <p:txBody>
          <a:bodyPr vert="horz" lIns="91440" tIns="45720" rIns="91440" bIns="45720" rtlCol="0" anchor="ctr">
            <a:normAutofit/>
          </a:bodyPr>
          <a:lstStyle/>
          <a:p>
            <a:r>
              <a:rPr lang="en-US" dirty="0"/>
              <a:t>Click to edit Master title style</a:t>
            </a:r>
          </a:p>
        </p:txBody>
      </p:sp>
      <p:pic>
        <p:nvPicPr>
          <p:cNvPr id="8" name="Picture 7">
            <a:extLst>
              <a:ext uri="{FF2B5EF4-FFF2-40B4-BE49-F238E27FC236}">
                <a16:creationId xmlns:a16="http://schemas.microsoft.com/office/drawing/2014/main" id="{A31FFDE1-4476-1CEF-5F2C-77C73265DFCD}"/>
              </a:ext>
            </a:extLst>
          </p:cNvPr>
          <p:cNvPicPr>
            <a:picLocks noChangeAspect="1"/>
          </p:cNvPicPr>
          <p:nvPr userDrawn="1"/>
        </p:nvPicPr>
        <p:blipFill>
          <a:blip r:embed="rId15"/>
          <a:stretch>
            <a:fillRect/>
          </a:stretch>
        </p:blipFill>
        <p:spPr>
          <a:xfrm>
            <a:off x="10677524" y="6452201"/>
            <a:ext cx="1487553" cy="396274"/>
          </a:xfrm>
          <a:prstGeom prst="rect">
            <a:avLst/>
          </a:prstGeom>
        </p:spPr>
      </p:pic>
    </p:spTree>
    <p:extLst>
      <p:ext uri="{BB962C8B-B14F-4D97-AF65-F5344CB8AC3E}">
        <p14:creationId xmlns:p14="http://schemas.microsoft.com/office/powerpoint/2010/main" val="419526911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hf sldNum="0" hdr="0" ftr="0" dt="0"/>
  <p:txStyles>
    <p:titleStyle>
      <a:lvl1pPr algn="l" defTabSz="914400" rtl="0" eaLnBrk="1" latinLnBrk="0" hangingPunct="1">
        <a:lnSpc>
          <a:spcPct val="90000"/>
        </a:lnSpc>
        <a:spcBef>
          <a:spcPct val="0"/>
        </a:spcBef>
        <a:buNone/>
        <a:defRPr sz="4000" b="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7.xml"/><Relationship Id="rId5" Type="http://schemas.openxmlformats.org/officeDocument/2006/relationships/image" Target="../media/image7.jp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mailto:info@cmeology.or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B398B4-FF2C-85BB-0264-EABE83B87BEF}"/>
              </a:ext>
            </a:extLst>
          </p:cNvPr>
          <p:cNvSpPr/>
          <p:nvPr/>
        </p:nvSpPr>
        <p:spPr>
          <a:xfrm>
            <a:off x="0" y="0"/>
            <a:ext cx="12192000" cy="6858000"/>
          </a:xfrm>
          <a:prstGeom prst="rect">
            <a:avLst/>
          </a:prstGeom>
          <a:gradFill flip="none" rotWithShape="1">
            <a:gsLst>
              <a:gs pos="3000">
                <a:srgbClr val="81ABD5"/>
              </a:gs>
              <a:gs pos="78000">
                <a:srgbClr val="333366"/>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7DDB251-98CC-BC36-47B5-B7618A553248}"/>
              </a:ext>
            </a:extLst>
          </p:cNvPr>
          <p:cNvPicPr>
            <a:picLocks noChangeAspect="1"/>
          </p:cNvPicPr>
          <p:nvPr/>
        </p:nvPicPr>
        <p:blipFill>
          <a:blip r:embed="rId2">
            <a:extLst>
              <a:ext uri="{28A0092B-C50C-407E-A947-70E740481C1C}">
                <a14:useLocalDpi xmlns:a14="http://schemas.microsoft.com/office/drawing/2010/main" val="0"/>
              </a:ext>
            </a:extLst>
          </a:blip>
          <a:srcRect l="2860" r="2860"/>
          <a:stretch/>
        </p:blipFill>
        <p:spPr>
          <a:xfrm>
            <a:off x="372818" y="3241438"/>
            <a:ext cx="2711948" cy="23181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itle 1">
            <a:extLst>
              <a:ext uri="{FF2B5EF4-FFF2-40B4-BE49-F238E27FC236}">
                <a16:creationId xmlns:a16="http://schemas.microsoft.com/office/drawing/2014/main" id="{58397BA4-36A4-AF42-9CE3-1B9FB92E6AF8}"/>
              </a:ext>
            </a:extLst>
          </p:cNvPr>
          <p:cNvSpPr>
            <a:spLocks noGrp="1"/>
          </p:cNvSpPr>
          <p:nvPr>
            <p:ph type="ctrTitle"/>
          </p:nvPr>
        </p:nvSpPr>
        <p:spPr>
          <a:xfrm>
            <a:off x="866775" y="366553"/>
            <a:ext cx="10458450" cy="1933575"/>
          </a:xfrm>
        </p:spPr>
        <p:txBody>
          <a:bodyPr>
            <a:noAutofit/>
          </a:bodyPr>
          <a:lstStyle/>
          <a:p>
            <a:pPr>
              <a:lnSpc>
                <a:spcPct val="114000"/>
              </a:lnSpc>
            </a:pPr>
            <a:r>
              <a:rPr lang="en-US" sz="4400" b="1" dirty="0">
                <a:ln w="6600">
                  <a:solidFill>
                    <a:srgbClr val="4B5889"/>
                  </a:solidFill>
                  <a:prstDash val="solid"/>
                </a:ln>
                <a:solidFill>
                  <a:srgbClr val="FFFFFF"/>
                </a:solidFill>
                <a:effectLst>
                  <a:outerShdw dist="38100" dir="2700000" algn="tl" rotWithShape="0">
                    <a:srgbClr val="070706"/>
                  </a:outerShdw>
                </a:effectLst>
                <a:latin typeface="Arial Rounded MT Bold" panose="020F0704030504030204" pitchFamily="34" charset="0"/>
              </a:rPr>
              <a:t>Alpha-1 Antitrypsin Deficiency (AATD) </a:t>
            </a:r>
            <a:br>
              <a:rPr lang="en-US" sz="4400" b="1" dirty="0">
                <a:ln w="6600">
                  <a:solidFill>
                    <a:srgbClr val="4B5889"/>
                  </a:solidFill>
                  <a:prstDash val="solid"/>
                </a:ln>
                <a:solidFill>
                  <a:srgbClr val="FFFFFF"/>
                </a:solidFill>
                <a:effectLst>
                  <a:outerShdw dist="38100" dir="2700000" algn="tl" rotWithShape="0">
                    <a:srgbClr val="070706"/>
                  </a:outerShdw>
                </a:effectLst>
                <a:latin typeface="Arial Rounded MT Bold" panose="020F0704030504030204" pitchFamily="34" charset="0"/>
              </a:rPr>
            </a:br>
            <a:r>
              <a:rPr lang="en-US" sz="4400" b="1" dirty="0">
                <a:ln w="6600">
                  <a:solidFill>
                    <a:srgbClr val="4B5889"/>
                  </a:solidFill>
                  <a:prstDash val="solid"/>
                </a:ln>
                <a:solidFill>
                  <a:srgbClr val="FFFFFF"/>
                </a:solidFill>
                <a:effectLst>
                  <a:outerShdw dist="38100" dir="2700000" algn="tl" rotWithShape="0">
                    <a:srgbClr val="070706"/>
                  </a:outerShdw>
                </a:effectLst>
                <a:latin typeface="Arial Rounded MT Bold" panose="020F0704030504030204" pitchFamily="34" charset="0"/>
              </a:rPr>
              <a:t>Case Studies and Expert Perspectives:</a:t>
            </a:r>
          </a:p>
        </p:txBody>
      </p:sp>
      <p:sp>
        <p:nvSpPr>
          <p:cNvPr id="3" name="Subtitle 2">
            <a:extLst>
              <a:ext uri="{FF2B5EF4-FFF2-40B4-BE49-F238E27FC236}">
                <a16:creationId xmlns:a16="http://schemas.microsoft.com/office/drawing/2014/main" id="{28A9713B-A3F2-30A5-E0F9-3D196057870E}"/>
              </a:ext>
            </a:extLst>
          </p:cNvPr>
          <p:cNvSpPr>
            <a:spLocks noGrp="1"/>
          </p:cNvSpPr>
          <p:nvPr>
            <p:ph type="subTitle" idx="1"/>
          </p:nvPr>
        </p:nvSpPr>
        <p:spPr>
          <a:xfrm>
            <a:off x="1524000" y="2302514"/>
            <a:ext cx="9144000" cy="560387"/>
          </a:xfrm>
        </p:spPr>
        <p:txBody>
          <a:bodyPr/>
          <a:lstStyle/>
          <a:p>
            <a:r>
              <a:rPr lang="en-US" sz="3200" dirty="0">
                <a:solidFill>
                  <a:schemeClr val="bg1"/>
                </a:solidFill>
              </a:rPr>
              <a:t>Screening, Diagnosis, and Augmentation Therapy</a:t>
            </a:r>
          </a:p>
        </p:txBody>
      </p:sp>
      <p:pic>
        <p:nvPicPr>
          <p:cNvPr id="7" name="Picture 6">
            <a:extLst>
              <a:ext uri="{FF2B5EF4-FFF2-40B4-BE49-F238E27FC236}">
                <a16:creationId xmlns:a16="http://schemas.microsoft.com/office/drawing/2014/main" id="{6E18900F-C3B8-A6F5-1894-B46C73B5EFF7}"/>
              </a:ext>
            </a:extLst>
          </p:cNvPr>
          <p:cNvPicPr>
            <a:picLocks noChangeAspect="1"/>
          </p:cNvPicPr>
          <p:nvPr/>
        </p:nvPicPr>
        <p:blipFill>
          <a:blip r:embed="rId3">
            <a:extLst>
              <a:ext uri="{28A0092B-C50C-407E-A947-70E740481C1C}">
                <a14:useLocalDpi xmlns:a14="http://schemas.microsoft.com/office/drawing/2010/main" val="0"/>
              </a:ext>
            </a:extLst>
          </a:blip>
          <a:srcRect l="2197" r="2197"/>
          <a:stretch/>
        </p:blipFill>
        <p:spPr>
          <a:xfrm rot="942811">
            <a:off x="3261576" y="4013063"/>
            <a:ext cx="2711949" cy="23131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a:extLst>
              <a:ext uri="{FF2B5EF4-FFF2-40B4-BE49-F238E27FC236}">
                <a16:creationId xmlns:a16="http://schemas.microsoft.com/office/drawing/2014/main" id="{21BE6E3E-2093-8D57-2DF7-2A127DFC1D3A}"/>
              </a:ext>
            </a:extLst>
          </p:cNvPr>
          <p:cNvPicPr>
            <a:picLocks noChangeAspect="1"/>
          </p:cNvPicPr>
          <p:nvPr/>
        </p:nvPicPr>
        <p:blipFill>
          <a:blip r:embed="rId4">
            <a:extLst>
              <a:ext uri="{28A0092B-C50C-407E-A947-70E740481C1C}">
                <a14:useLocalDpi xmlns:a14="http://schemas.microsoft.com/office/drawing/2010/main" val="0"/>
              </a:ext>
            </a:extLst>
          </a:blip>
          <a:srcRect l="8282" r="8282"/>
          <a:stretch/>
        </p:blipFill>
        <p:spPr>
          <a:xfrm>
            <a:off x="6150335" y="3241438"/>
            <a:ext cx="2711948" cy="228322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a:extLst>
              <a:ext uri="{FF2B5EF4-FFF2-40B4-BE49-F238E27FC236}">
                <a16:creationId xmlns:a16="http://schemas.microsoft.com/office/drawing/2014/main" id="{3E4AE7B2-F082-6F99-BBC3-7599A1F9E6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60000">
            <a:off x="9039094" y="4015556"/>
            <a:ext cx="2711948" cy="23081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54112955"/>
      </p:ext>
    </p:extLst>
  </p:cSld>
  <p:clrMapOvr>
    <a:masterClrMapping/>
  </p:clrMapOvr>
  <mc:AlternateContent xmlns:mc="http://schemas.openxmlformats.org/markup-compatibility/2006" xmlns:p14="http://schemas.microsoft.com/office/powerpoint/2010/main">
    <mc:Choice Requires="p14">
      <p:transition spd="slow" p14:dur="2000" advTm="22160"/>
    </mc:Choice>
    <mc:Fallback xmlns="">
      <p:transition spd="slow" advTm="22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box(out)">
                                      <p:cBhvr>
                                        <p:cTn id="7" dur="2000"/>
                                        <p:tgtEl>
                                          <p:spTgt spid="12"/>
                                        </p:tgtEl>
                                      </p:cBhvr>
                                    </p:animEffect>
                                  </p:childTnLst>
                                </p:cTn>
                              </p:par>
                            </p:childTnLst>
                          </p:cTn>
                        </p:par>
                        <p:par>
                          <p:cTn id="8" fill="hold">
                            <p:stCondLst>
                              <p:cond delay="2500"/>
                            </p:stCondLst>
                            <p:childTnLst>
                              <p:par>
                                <p:cTn id="9" presetID="52" presetClass="entr" presetSubtype="0" fill="hold" nodeType="afterEffect">
                                  <p:stCondLst>
                                    <p:cond delay="500"/>
                                  </p:stCondLst>
                                  <p:childTnLst>
                                    <p:set>
                                      <p:cBhvr>
                                        <p:cTn id="10" dur="1" fill="hold">
                                          <p:stCondLst>
                                            <p:cond delay="0"/>
                                          </p:stCondLst>
                                        </p:cTn>
                                        <p:tgtEl>
                                          <p:spTgt spid="9"/>
                                        </p:tgtEl>
                                        <p:attrNameLst>
                                          <p:attrName>style.visibility</p:attrName>
                                        </p:attrNameLst>
                                      </p:cBhvr>
                                      <p:to>
                                        <p:strVal val="visible"/>
                                      </p:to>
                                    </p:set>
                                    <p:animScale>
                                      <p:cBhvr>
                                        <p:cTn id="11" dur="2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2000" decel="50000" fill="hold">
                                          <p:stCondLst>
                                            <p:cond delay="0"/>
                                          </p:stCondLst>
                                        </p:cTn>
                                        <p:tgtEl>
                                          <p:spTgt spid="9"/>
                                        </p:tgtEl>
                                        <p:attrNameLst>
                                          <p:attrName>ppt_x</p:attrName>
                                          <p:attrName>ppt_y</p:attrName>
                                        </p:attrNameLst>
                                      </p:cBhvr>
                                    </p:animMotion>
                                    <p:animEffect transition="in" filter="fade">
                                      <p:cBhvr>
                                        <p:cTn id="13" dur="2000"/>
                                        <p:tgtEl>
                                          <p:spTgt spid="9"/>
                                        </p:tgtEl>
                                      </p:cBhvr>
                                    </p:animEffect>
                                  </p:childTnLst>
                                </p:cTn>
                              </p:par>
                            </p:childTnLst>
                          </p:cTn>
                        </p:par>
                        <p:par>
                          <p:cTn id="14" fill="hold">
                            <p:stCondLst>
                              <p:cond delay="5000"/>
                            </p:stCondLst>
                            <p:childTnLst>
                              <p:par>
                                <p:cTn id="15" presetID="52" presetClass="entr" presetSubtype="0" fill="hold" nodeType="afterEffect">
                                  <p:stCondLst>
                                    <p:cond delay="500"/>
                                  </p:stCondLst>
                                  <p:childTnLst>
                                    <p:set>
                                      <p:cBhvr>
                                        <p:cTn id="16" dur="1" fill="hold">
                                          <p:stCondLst>
                                            <p:cond delay="0"/>
                                          </p:stCondLst>
                                        </p:cTn>
                                        <p:tgtEl>
                                          <p:spTgt spid="5"/>
                                        </p:tgtEl>
                                        <p:attrNameLst>
                                          <p:attrName>style.visibility</p:attrName>
                                        </p:attrNameLst>
                                      </p:cBhvr>
                                      <p:to>
                                        <p:strVal val="visible"/>
                                      </p:to>
                                    </p:set>
                                    <p:animScale>
                                      <p:cBhvr>
                                        <p:cTn id="17" dur="2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2000" decel="50000" fill="hold">
                                          <p:stCondLst>
                                            <p:cond delay="0"/>
                                          </p:stCondLst>
                                        </p:cTn>
                                        <p:tgtEl>
                                          <p:spTgt spid="5"/>
                                        </p:tgtEl>
                                        <p:attrNameLst>
                                          <p:attrName>ppt_x</p:attrName>
                                          <p:attrName>ppt_y</p:attrName>
                                        </p:attrNameLst>
                                      </p:cBhvr>
                                    </p:animMotion>
                                    <p:animEffect transition="in" filter="fade">
                                      <p:cBhvr>
                                        <p:cTn id="19" dur="2000"/>
                                        <p:tgtEl>
                                          <p:spTgt spid="5"/>
                                        </p:tgtEl>
                                      </p:cBhvr>
                                    </p:animEffect>
                                  </p:childTnLst>
                                </p:cTn>
                              </p:par>
                            </p:childTnLst>
                          </p:cTn>
                        </p:par>
                        <p:par>
                          <p:cTn id="20" fill="hold">
                            <p:stCondLst>
                              <p:cond delay="7500"/>
                            </p:stCondLst>
                            <p:childTnLst>
                              <p:par>
                                <p:cTn id="21" presetID="52" presetClass="entr" presetSubtype="0" fill="hold" nodeType="afterEffect">
                                  <p:stCondLst>
                                    <p:cond delay="500"/>
                                  </p:stCondLst>
                                  <p:childTnLst>
                                    <p:set>
                                      <p:cBhvr>
                                        <p:cTn id="22" dur="1" fill="hold">
                                          <p:stCondLst>
                                            <p:cond delay="0"/>
                                          </p:stCondLst>
                                        </p:cTn>
                                        <p:tgtEl>
                                          <p:spTgt spid="7"/>
                                        </p:tgtEl>
                                        <p:attrNameLst>
                                          <p:attrName>style.visibility</p:attrName>
                                        </p:attrNameLst>
                                      </p:cBhvr>
                                      <p:to>
                                        <p:strVal val="visible"/>
                                      </p:to>
                                    </p:set>
                                    <p:animScale>
                                      <p:cBhvr>
                                        <p:cTn id="23" dur="2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2000" decel="50000" fill="hold">
                                          <p:stCondLst>
                                            <p:cond delay="0"/>
                                          </p:stCondLst>
                                        </p:cTn>
                                        <p:tgtEl>
                                          <p:spTgt spid="7"/>
                                        </p:tgtEl>
                                        <p:attrNameLst>
                                          <p:attrName>ppt_x</p:attrName>
                                          <p:attrName>ppt_y</p:attrName>
                                        </p:attrNameLst>
                                      </p:cBhvr>
                                    </p:animMotion>
                                    <p:animEffect transition="in" filter="fade">
                                      <p:cBhvr>
                                        <p:cTn id="25" dur="2000"/>
                                        <p:tgtEl>
                                          <p:spTgt spid="7"/>
                                        </p:tgtEl>
                                      </p:cBhvr>
                                    </p:animEffect>
                                  </p:childTnLst>
                                </p:cTn>
                              </p:par>
                            </p:childTnLst>
                          </p:cTn>
                        </p:par>
                        <p:par>
                          <p:cTn id="26" fill="hold">
                            <p:stCondLst>
                              <p:cond delay="10000"/>
                            </p:stCondLst>
                            <p:childTnLst>
                              <p:par>
                                <p:cTn id="27" presetID="52" presetClass="entr" presetSubtype="0" fill="hold" nodeType="afterEffect">
                                  <p:stCondLst>
                                    <p:cond delay="500"/>
                                  </p:stCondLst>
                                  <p:childTnLst>
                                    <p:set>
                                      <p:cBhvr>
                                        <p:cTn id="28" dur="1" fill="hold">
                                          <p:stCondLst>
                                            <p:cond delay="0"/>
                                          </p:stCondLst>
                                        </p:cTn>
                                        <p:tgtEl>
                                          <p:spTgt spid="11"/>
                                        </p:tgtEl>
                                        <p:attrNameLst>
                                          <p:attrName>style.visibility</p:attrName>
                                        </p:attrNameLst>
                                      </p:cBhvr>
                                      <p:to>
                                        <p:strVal val="visible"/>
                                      </p:to>
                                    </p:set>
                                    <p:animScale>
                                      <p:cBhvr>
                                        <p:cTn id="29" dur="2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2000" decel="50000" fill="hold">
                                          <p:stCondLst>
                                            <p:cond delay="0"/>
                                          </p:stCondLst>
                                        </p:cTn>
                                        <p:tgtEl>
                                          <p:spTgt spid="11"/>
                                        </p:tgtEl>
                                        <p:attrNameLst>
                                          <p:attrName>ppt_x</p:attrName>
                                          <p:attrName>ppt_y</p:attrName>
                                        </p:attrNameLst>
                                      </p:cBhvr>
                                    </p:animMotion>
                                    <p:animEffect transition="in" filter="fade">
                                      <p:cBhvr>
                                        <p:cTn id="31" dur="2000"/>
                                        <p:tgtEl>
                                          <p:spTgt spid="11"/>
                                        </p:tgtEl>
                                      </p:cBhvr>
                                    </p:animEffect>
                                  </p:childTnLst>
                                </p:cTn>
                              </p:par>
                            </p:childTnLst>
                          </p:cTn>
                        </p:par>
                        <p:par>
                          <p:cTn id="32" fill="hold">
                            <p:stCondLst>
                              <p:cond delay="12500"/>
                            </p:stCondLst>
                            <p:childTnLst>
                              <p:par>
                                <p:cTn id="33" presetID="53" presetClass="entr" presetSubtype="16" fill="hold" grpId="0" nodeType="afterEffect">
                                  <p:stCondLst>
                                    <p:cond delay="500"/>
                                  </p:stCondLst>
                                  <p:childTnLst>
                                    <p:set>
                                      <p:cBhvr>
                                        <p:cTn id="34" dur="1" fill="hold">
                                          <p:stCondLst>
                                            <p:cond delay="0"/>
                                          </p:stCondLst>
                                        </p:cTn>
                                        <p:tgtEl>
                                          <p:spTgt spid="2"/>
                                        </p:tgtEl>
                                        <p:attrNameLst>
                                          <p:attrName>style.visibility</p:attrName>
                                        </p:attrNameLst>
                                      </p:cBhvr>
                                      <p:to>
                                        <p:strVal val="visible"/>
                                      </p:to>
                                    </p:set>
                                    <p:anim calcmode="lin" valueType="num">
                                      <p:cBhvr>
                                        <p:cTn id="35" dur="3000" fill="hold"/>
                                        <p:tgtEl>
                                          <p:spTgt spid="2"/>
                                        </p:tgtEl>
                                        <p:attrNameLst>
                                          <p:attrName>ppt_w</p:attrName>
                                        </p:attrNameLst>
                                      </p:cBhvr>
                                      <p:tavLst>
                                        <p:tav tm="0">
                                          <p:val>
                                            <p:fltVal val="0"/>
                                          </p:val>
                                        </p:tav>
                                        <p:tav tm="100000">
                                          <p:val>
                                            <p:strVal val="#ppt_w"/>
                                          </p:val>
                                        </p:tav>
                                      </p:tavLst>
                                    </p:anim>
                                    <p:anim calcmode="lin" valueType="num">
                                      <p:cBhvr>
                                        <p:cTn id="36" dur="3000" fill="hold"/>
                                        <p:tgtEl>
                                          <p:spTgt spid="2"/>
                                        </p:tgtEl>
                                        <p:attrNameLst>
                                          <p:attrName>ppt_h</p:attrName>
                                        </p:attrNameLst>
                                      </p:cBhvr>
                                      <p:tavLst>
                                        <p:tav tm="0">
                                          <p:val>
                                            <p:fltVal val="0"/>
                                          </p:val>
                                        </p:tav>
                                        <p:tav tm="100000">
                                          <p:val>
                                            <p:strVal val="#ppt_h"/>
                                          </p:val>
                                        </p:tav>
                                      </p:tavLst>
                                    </p:anim>
                                    <p:animEffect transition="in" filter="fade">
                                      <p:cBhvr>
                                        <p:cTn id="37" dur="3000"/>
                                        <p:tgtEl>
                                          <p:spTgt spid="2"/>
                                        </p:tgtEl>
                                      </p:cBhvr>
                                    </p:animEffect>
                                  </p:childTnLst>
                                </p:cTn>
                              </p:par>
                            </p:childTnLst>
                          </p:cTn>
                        </p:par>
                        <p:par>
                          <p:cTn id="38" fill="hold">
                            <p:stCondLst>
                              <p:cond delay="16000"/>
                            </p:stCondLst>
                            <p:childTnLst>
                              <p:par>
                                <p:cTn id="39" presetID="10" presetClass="entr" presetSubtype="0" fill="hold" grpId="0" nodeType="afterEffect">
                                  <p:stCondLst>
                                    <p:cond delay="500"/>
                                  </p:stCondLst>
                                  <p:childTnLst>
                                    <p:set>
                                      <p:cBhvr>
                                        <p:cTn id="40" dur="1" fill="hold">
                                          <p:stCondLst>
                                            <p:cond delay="0"/>
                                          </p:stCondLst>
                                        </p:cTn>
                                        <p:tgtEl>
                                          <p:spTgt spid="3">
                                            <p:txEl>
                                              <p:pRg st="0" end="0"/>
                                            </p:txEl>
                                          </p:spTgt>
                                        </p:tgtEl>
                                        <p:attrNameLst>
                                          <p:attrName>style.visibility</p:attrName>
                                        </p:attrNameLst>
                                      </p:cBhvr>
                                      <p:to>
                                        <p:strVal val="visible"/>
                                      </p:to>
                                    </p:set>
                                    <p:animEffect transition="in" filter="fade">
                                      <p:cBhvr>
                                        <p:cTn id="4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F0515-E313-B87E-4162-D8202160D93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7B65153-6127-0D33-A793-C4A0DFDE7F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2757" y="333267"/>
            <a:ext cx="11666485" cy="6009815"/>
          </a:xfrm>
          <a:prstGeom prst="rect">
            <a:avLst/>
          </a:prstGeom>
        </p:spPr>
      </p:pic>
    </p:spTree>
    <p:extLst>
      <p:ext uri="{BB962C8B-B14F-4D97-AF65-F5344CB8AC3E}">
        <p14:creationId xmlns:p14="http://schemas.microsoft.com/office/powerpoint/2010/main" val="1899647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B16003-8E09-C9BF-BE43-142CA33DD014}"/>
              </a:ext>
            </a:extLst>
          </p:cNvPr>
          <p:cNvSpPr>
            <a:spLocks noGrp="1"/>
          </p:cNvSpPr>
          <p:nvPr>
            <p:ph idx="1"/>
          </p:nvPr>
        </p:nvSpPr>
        <p:spPr/>
        <p:txBody>
          <a:bodyPr>
            <a:normAutofit/>
          </a:bodyPr>
          <a:lstStyle/>
          <a:p>
            <a:pPr>
              <a:lnSpc>
                <a:spcPct val="114000"/>
              </a:lnSpc>
              <a:spcBef>
                <a:spcPts val="0"/>
              </a:spcBef>
              <a:spcAft>
                <a:spcPts val="1500"/>
              </a:spcAft>
            </a:pPr>
            <a:r>
              <a:rPr lang="en-US" sz="2000" dirty="0"/>
              <a:t>These slides may be used in your noncommercial presentations.</a:t>
            </a:r>
          </a:p>
          <a:p>
            <a:pPr>
              <a:lnSpc>
                <a:spcPct val="114000"/>
              </a:lnSpc>
              <a:spcBef>
                <a:spcPts val="0"/>
              </a:spcBef>
              <a:spcAft>
                <a:spcPts val="1500"/>
              </a:spcAft>
            </a:pPr>
            <a:r>
              <a:rPr lang="en-US" sz="2000" dirty="0"/>
              <a:t>When using these slides, please retain the source attribution:</a:t>
            </a:r>
            <a:br>
              <a:rPr lang="en-US" sz="2333" dirty="0"/>
            </a:br>
            <a:br>
              <a:rPr lang="en-US" sz="2333" dirty="0"/>
            </a:br>
            <a:r>
              <a:rPr lang="en-US" sz="2333" dirty="0"/>
              <a:t>		</a:t>
            </a:r>
            <a:endParaRPr lang="en-US" sz="2000" dirty="0"/>
          </a:p>
          <a:p>
            <a:pPr>
              <a:lnSpc>
                <a:spcPct val="114000"/>
              </a:lnSpc>
              <a:spcBef>
                <a:spcPts val="0"/>
              </a:spcBef>
              <a:spcAft>
                <a:spcPts val="1500"/>
              </a:spcAft>
            </a:pPr>
            <a:endParaRPr lang="en-US" sz="2333" dirty="0"/>
          </a:p>
          <a:p>
            <a:pPr>
              <a:lnSpc>
                <a:spcPct val="114000"/>
              </a:lnSpc>
              <a:spcBef>
                <a:spcPts val="0"/>
              </a:spcBef>
              <a:spcAft>
                <a:spcPts val="1500"/>
              </a:spcAft>
            </a:pPr>
            <a:r>
              <a:rPr lang="en-US" sz="2000" dirty="0"/>
              <a:t>For more information about the slides, please contact </a:t>
            </a:r>
            <a:r>
              <a:rPr lang="en-US" sz="2000" dirty="0">
                <a:hlinkClick r:id="rId2"/>
              </a:rPr>
              <a:t>info@cmeology.org</a:t>
            </a:r>
            <a:endParaRPr lang="en-US" sz="2000" dirty="0"/>
          </a:p>
          <a:p>
            <a:pPr>
              <a:lnSpc>
                <a:spcPct val="114000"/>
              </a:lnSpc>
              <a:spcBef>
                <a:spcPts val="0"/>
              </a:spcBef>
              <a:spcAft>
                <a:spcPts val="1500"/>
              </a:spcAft>
            </a:pPr>
            <a:r>
              <a:rPr lang="en-US" sz="2000" dirty="0"/>
              <a:t>Disclaimer: The information presented is not meant to serve as a guideline for patient management. Any procedures, medications, or other courses of diagnosis or treatment discussed or suggested should not be used by clinicians without evaluation of their patient’s conditions and possible contraindications and/or dangers in use, review of any applicable manufacturer’s product information, and comparison with recommendations of other authorities.</a:t>
            </a:r>
          </a:p>
        </p:txBody>
      </p:sp>
      <p:sp>
        <p:nvSpPr>
          <p:cNvPr id="2" name="Title 1">
            <a:extLst>
              <a:ext uri="{FF2B5EF4-FFF2-40B4-BE49-F238E27FC236}">
                <a16:creationId xmlns:a16="http://schemas.microsoft.com/office/drawing/2014/main" id="{B226160F-1EC1-7660-6FED-6CFEC63C3C09}"/>
              </a:ext>
            </a:extLst>
          </p:cNvPr>
          <p:cNvSpPr>
            <a:spLocks noGrp="1"/>
          </p:cNvSpPr>
          <p:nvPr>
            <p:ph type="title"/>
          </p:nvPr>
        </p:nvSpPr>
        <p:spPr/>
        <p:txBody>
          <a:bodyPr/>
          <a:lstStyle/>
          <a:p>
            <a:r>
              <a:rPr lang="en-US" dirty="0"/>
              <a:t>Slide Guidelines</a:t>
            </a:r>
          </a:p>
        </p:txBody>
      </p:sp>
      <p:sp>
        <p:nvSpPr>
          <p:cNvPr id="6" name="TextBox 5">
            <a:extLst>
              <a:ext uri="{FF2B5EF4-FFF2-40B4-BE49-F238E27FC236}">
                <a16:creationId xmlns:a16="http://schemas.microsoft.com/office/drawing/2014/main" id="{6F0B4389-7DB1-48CD-9E74-0937F9630AFF}"/>
              </a:ext>
            </a:extLst>
          </p:cNvPr>
          <p:cNvSpPr txBox="1"/>
          <p:nvPr/>
        </p:nvSpPr>
        <p:spPr>
          <a:xfrm>
            <a:off x="5715000" y="3043296"/>
            <a:ext cx="762000" cy="323165"/>
          </a:xfrm>
          <a:prstGeom prst="rect">
            <a:avLst/>
          </a:prstGeom>
          <a:noFill/>
        </p:spPr>
        <p:txBody>
          <a:bodyPr wrap="square" rtlCol="0">
            <a:spAutoFit/>
          </a:bodyPr>
          <a:lstStyle/>
          <a:p>
            <a:endParaRPr lang="en-US" sz="1500" dirty="0"/>
          </a:p>
        </p:txBody>
      </p:sp>
      <p:grpSp>
        <p:nvGrpSpPr>
          <p:cNvPr id="8" name="Group 7">
            <a:extLst>
              <a:ext uri="{FF2B5EF4-FFF2-40B4-BE49-F238E27FC236}">
                <a16:creationId xmlns:a16="http://schemas.microsoft.com/office/drawing/2014/main" id="{B860B933-C8CA-CBBB-828C-2014AB87C139}"/>
              </a:ext>
            </a:extLst>
          </p:cNvPr>
          <p:cNvGrpSpPr/>
          <p:nvPr/>
        </p:nvGrpSpPr>
        <p:grpSpPr>
          <a:xfrm>
            <a:off x="3400558" y="2363504"/>
            <a:ext cx="5390885" cy="793669"/>
            <a:chOff x="3532894" y="3269374"/>
            <a:chExt cx="6469062" cy="952403"/>
          </a:xfrm>
        </p:grpSpPr>
        <p:pic>
          <p:nvPicPr>
            <p:cNvPr id="5" name="Picture 4">
              <a:extLst>
                <a:ext uri="{FF2B5EF4-FFF2-40B4-BE49-F238E27FC236}">
                  <a16:creationId xmlns:a16="http://schemas.microsoft.com/office/drawing/2014/main" id="{026135A4-BBCA-2953-38EF-CB69CC0F01C1}"/>
                </a:ext>
              </a:extLst>
            </p:cNvPr>
            <p:cNvPicPr>
              <a:picLocks noChangeAspect="1"/>
            </p:cNvPicPr>
            <p:nvPr/>
          </p:nvPicPr>
          <p:blipFill>
            <a:blip r:embed="rId3"/>
            <a:stretch>
              <a:fillRect/>
            </a:stretch>
          </p:blipFill>
          <p:spPr>
            <a:xfrm>
              <a:off x="7184849" y="3269374"/>
              <a:ext cx="2817107" cy="952403"/>
            </a:xfrm>
            <a:prstGeom prst="rect">
              <a:avLst/>
            </a:prstGeom>
          </p:spPr>
        </p:pic>
        <p:sp>
          <p:nvSpPr>
            <p:cNvPr id="7" name="TextBox 6">
              <a:extLst>
                <a:ext uri="{FF2B5EF4-FFF2-40B4-BE49-F238E27FC236}">
                  <a16:creationId xmlns:a16="http://schemas.microsoft.com/office/drawing/2014/main" id="{C39351E3-6536-7F76-51CF-1C21EC5755C3}"/>
                </a:ext>
              </a:extLst>
            </p:cNvPr>
            <p:cNvSpPr txBox="1"/>
            <p:nvPr/>
          </p:nvSpPr>
          <p:spPr>
            <a:xfrm>
              <a:off x="3532894" y="3557775"/>
              <a:ext cx="3651955" cy="480132"/>
            </a:xfrm>
            <a:prstGeom prst="rect">
              <a:avLst/>
            </a:prstGeom>
            <a:noFill/>
          </p:spPr>
          <p:txBody>
            <a:bodyPr wrap="square" rtlCol="0">
              <a:spAutoFit/>
            </a:bodyPr>
            <a:lstStyle/>
            <a:p>
              <a:pPr algn="ctr"/>
              <a:r>
                <a:rPr lang="en-US" sz="2000" dirty="0"/>
                <a:t>Side credit:  CMEology</a:t>
              </a:r>
            </a:p>
          </p:txBody>
        </p:sp>
      </p:grpSp>
    </p:spTree>
    <p:extLst>
      <p:ext uri="{BB962C8B-B14F-4D97-AF65-F5344CB8AC3E}">
        <p14:creationId xmlns:p14="http://schemas.microsoft.com/office/powerpoint/2010/main" val="3659664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8A024-9778-C66C-E6E3-D5D0D835A39B}"/>
              </a:ext>
            </a:extLst>
          </p:cNvPr>
          <p:cNvSpPr>
            <a:spLocks noGrp="1"/>
          </p:cNvSpPr>
          <p:nvPr>
            <p:ph type="title"/>
          </p:nvPr>
        </p:nvSpPr>
        <p:spPr>
          <a:xfrm>
            <a:off x="838200" y="18249"/>
            <a:ext cx="10735236" cy="850778"/>
          </a:xfrm>
        </p:spPr>
        <p:txBody>
          <a:bodyPr>
            <a:normAutofit/>
          </a:bodyPr>
          <a:lstStyle/>
          <a:p>
            <a:r>
              <a:rPr lang="en-US" dirty="0"/>
              <a:t>Meet Jennifer</a:t>
            </a:r>
          </a:p>
        </p:txBody>
      </p:sp>
      <p:sp>
        <p:nvSpPr>
          <p:cNvPr id="3" name="Content Placeholder 2">
            <a:extLst>
              <a:ext uri="{FF2B5EF4-FFF2-40B4-BE49-F238E27FC236}">
                <a16:creationId xmlns:a16="http://schemas.microsoft.com/office/drawing/2014/main" id="{5E470F6F-140F-E24C-9CFB-48D65DD7F8FC}"/>
              </a:ext>
            </a:extLst>
          </p:cNvPr>
          <p:cNvSpPr>
            <a:spLocks noGrp="1"/>
          </p:cNvSpPr>
          <p:nvPr>
            <p:ph idx="1"/>
          </p:nvPr>
        </p:nvSpPr>
        <p:spPr>
          <a:xfrm>
            <a:off x="838199" y="1316087"/>
            <a:ext cx="6827255" cy="4704659"/>
          </a:xfrm>
        </p:spPr>
        <p:txBody>
          <a:bodyPr>
            <a:normAutofit fontScale="92500" lnSpcReduction="10000"/>
          </a:bodyPr>
          <a:lstStyle/>
          <a:p>
            <a:r>
              <a:rPr lang="en-US" sz="2400" dirty="0"/>
              <a:t>Jennifer is a 43-year-old nursing assistant who works in an extended care facility</a:t>
            </a:r>
          </a:p>
          <a:p>
            <a:r>
              <a:rPr lang="en-US" sz="2400" dirty="0"/>
              <a:t>She has experienced intermittent dyspnea and a nonproductive cough over the past 4 years</a:t>
            </a:r>
          </a:p>
          <a:p>
            <a:r>
              <a:rPr lang="en-US" sz="2400" dirty="0"/>
              <a:t>Former smoker who quit 10 years ago</a:t>
            </a:r>
          </a:p>
          <a:p>
            <a:r>
              <a:rPr lang="en-US" sz="2400" dirty="0"/>
              <a:t>In recent years, seen by 3 other physicians about her dyspnea and was treated for suspected asthma with an albuterol inhaler  </a:t>
            </a:r>
          </a:p>
          <a:p>
            <a:r>
              <a:rPr lang="en-US" sz="2400" dirty="0"/>
              <a:t>Presents at your clinic with worsening dyspnea and wheezing, especially when providing physical care for patients</a:t>
            </a:r>
          </a:p>
          <a:p>
            <a:r>
              <a:rPr lang="en-US" sz="2400" dirty="0"/>
              <a:t> Initial test results:</a:t>
            </a:r>
          </a:p>
          <a:p>
            <a:pPr lvl="1"/>
            <a:r>
              <a:rPr lang="en-US" sz="2000" dirty="0"/>
              <a:t>FEV</a:t>
            </a:r>
            <a:r>
              <a:rPr lang="en-US" sz="2000" baseline="-25000" dirty="0"/>
              <a:t>1</a:t>
            </a:r>
            <a:r>
              <a:rPr lang="en-US" sz="2000" dirty="0"/>
              <a:t>/FVC ratio 65%</a:t>
            </a:r>
          </a:p>
          <a:p>
            <a:pPr lvl="1"/>
            <a:r>
              <a:rPr lang="en-US" sz="2000" dirty="0"/>
              <a:t>Chest x-ray normal</a:t>
            </a:r>
          </a:p>
        </p:txBody>
      </p:sp>
      <p:pic>
        <p:nvPicPr>
          <p:cNvPr id="5" name="Graphic 4">
            <a:extLst>
              <a:ext uri="{FF2B5EF4-FFF2-40B4-BE49-F238E27FC236}">
                <a16:creationId xmlns:a16="http://schemas.microsoft.com/office/drawing/2014/main" id="{DF173D18-30BE-ADE7-1B5C-40A2ECDB548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91523" y="1435150"/>
            <a:ext cx="3300719" cy="2660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49B8844C-7A9A-A4F5-BB67-639D811852E6}"/>
              </a:ext>
            </a:extLst>
          </p:cNvPr>
          <p:cNvSpPr txBox="1"/>
          <p:nvPr/>
        </p:nvSpPr>
        <p:spPr>
          <a:xfrm>
            <a:off x="838199" y="5984177"/>
            <a:ext cx="464589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FEV</a:t>
            </a:r>
            <a:r>
              <a:rPr kumimoji="0" lang="en-US" sz="1200" b="0" i="0" u="none" strike="noStrike" kern="1200" cap="none" spc="0" normalizeH="0" baseline="-25000" noProof="0" dirty="0">
                <a:ln>
                  <a:noFill/>
                </a:ln>
                <a:solidFill>
                  <a:prstClr val="black"/>
                </a:solidFill>
                <a:effectLst/>
                <a:uLnTx/>
                <a:uFillTx/>
                <a:latin typeface="Calibri" panose="020F0502020204030204"/>
                <a:ea typeface="+mn-ea"/>
                <a:cs typeface="+mn-cs"/>
              </a:rPr>
              <a:t>1</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forced expiratory volume in 1 second; FVC, forced vital capacity.</a:t>
            </a:r>
          </a:p>
        </p:txBody>
      </p:sp>
    </p:spTree>
    <p:extLst>
      <p:ext uri="{BB962C8B-B14F-4D97-AF65-F5344CB8AC3E}">
        <p14:creationId xmlns:p14="http://schemas.microsoft.com/office/powerpoint/2010/main" val="3412171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D4CAB1-B3C2-AAA7-4D29-810EE7CE0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78" y="319088"/>
            <a:ext cx="11685044" cy="6038174"/>
          </a:xfrm>
          <a:prstGeom prst="rect">
            <a:avLst/>
          </a:prstGeom>
        </p:spPr>
      </p:pic>
    </p:spTree>
    <p:extLst>
      <p:ext uri="{BB962C8B-B14F-4D97-AF65-F5344CB8AC3E}">
        <p14:creationId xmlns:p14="http://schemas.microsoft.com/office/powerpoint/2010/main" val="600034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77FBC2-FA58-DA4B-75D9-BB05AFF7D41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7412CA6-50AA-34C0-72C2-A61C626FB1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3478" y="333176"/>
            <a:ext cx="11685044" cy="6009998"/>
          </a:xfrm>
          <a:prstGeom prst="rect">
            <a:avLst/>
          </a:prstGeom>
        </p:spPr>
      </p:pic>
    </p:spTree>
    <p:extLst>
      <p:ext uri="{BB962C8B-B14F-4D97-AF65-F5344CB8AC3E}">
        <p14:creationId xmlns:p14="http://schemas.microsoft.com/office/powerpoint/2010/main" val="3796824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C4542BE-BC22-724A-CBFC-983F7FB55EC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957F08B-559A-3BFD-6AFD-2F45A5EDC4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3478" y="333267"/>
            <a:ext cx="11685044" cy="6009815"/>
          </a:xfrm>
          <a:prstGeom prst="rect">
            <a:avLst/>
          </a:prstGeom>
        </p:spPr>
      </p:pic>
    </p:spTree>
    <p:extLst>
      <p:ext uri="{BB962C8B-B14F-4D97-AF65-F5344CB8AC3E}">
        <p14:creationId xmlns:p14="http://schemas.microsoft.com/office/powerpoint/2010/main" val="785383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E7D5AD-3011-D0F3-EB73-A98B98599DD3}"/>
              </a:ext>
            </a:extLst>
          </p:cNvPr>
          <p:cNvSpPr>
            <a:spLocks noGrp="1"/>
          </p:cNvSpPr>
          <p:nvPr>
            <p:ph idx="1"/>
          </p:nvPr>
        </p:nvSpPr>
        <p:spPr>
          <a:xfrm>
            <a:off x="838200" y="1114338"/>
            <a:ext cx="6981825" cy="5062626"/>
          </a:xfrm>
        </p:spPr>
        <p:txBody>
          <a:bodyPr>
            <a:normAutofit lnSpcReduction="10000"/>
          </a:bodyPr>
          <a:lstStyle/>
          <a:p>
            <a:r>
              <a:rPr lang="en-US" sz="2400" dirty="0"/>
              <a:t>Will is a 52-year-old male who works as a manager at a home</a:t>
            </a:r>
            <a:r>
              <a:rPr lang="en-US" sz="2400" dirty="0">
                <a:solidFill>
                  <a:srgbClr val="FF0000"/>
                </a:solidFill>
              </a:rPr>
              <a:t>-</a:t>
            </a:r>
            <a:r>
              <a:rPr lang="en-US" sz="2400" dirty="0"/>
              <a:t>improvement store</a:t>
            </a:r>
          </a:p>
          <a:p>
            <a:r>
              <a:rPr lang="en-US" sz="2400" dirty="0"/>
              <a:t>He presents to your clinic with complaints of nausea, fatigue, and abdominal discomfort </a:t>
            </a:r>
            <a:endParaRPr lang="en-US" sz="2400" dirty="0">
              <a:highlight>
                <a:srgbClr val="FFFF00"/>
              </a:highlight>
            </a:endParaRPr>
          </a:p>
          <a:p>
            <a:r>
              <a:rPr lang="en-US" sz="2400" dirty="0"/>
              <a:t>Has had similar symptoms on and off for the past year but has put off going to the doctor</a:t>
            </a:r>
          </a:p>
          <a:p>
            <a:r>
              <a:rPr lang="en-US" sz="2400" dirty="0"/>
              <a:t>History:</a:t>
            </a:r>
          </a:p>
          <a:p>
            <a:pPr lvl="1"/>
            <a:r>
              <a:rPr lang="en-US" sz="2000" dirty="0"/>
              <a:t>Smokes cigarettes (1 pack per day) and has a beer or cocktail about 5x/week</a:t>
            </a:r>
          </a:p>
          <a:p>
            <a:pPr lvl="1"/>
            <a:r>
              <a:rPr lang="en-US" sz="2000" dirty="0"/>
              <a:t>Bronchitis; hospitalized 2 years ago for pneumonia</a:t>
            </a:r>
          </a:p>
          <a:p>
            <a:pPr lvl="1"/>
            <a:r>
              <a:rPr lang="en-US" sz="2000" dirty="0"/>
              <a:t>No family history of liver disease</a:t>
            </a:r>
          </a:p>
          <a:p>
            <a:r>
              <a:rPr lang="en-US" sz="2400" dirty="0"/>
              <a:t>Clinical evaluation reveals:</a:t>
            </a:r>
          </a:p>
          <a:p>
            <a:pPr lvl="1"/>
            <a:r>
              <a:rPr lang="en-US" sz="2000" dirty="0"/>
              <a:t>Obesity</a:t>
            </a:r>
          </a:p>
          <a:p>
            <a:pPr lvl="1"/>
            <a:r>
              <a:rPr lang="en-US" sz="2000" dirty="0"/>
              <a:t>Abdominal swelling</a:t>
            </a:r>
          </a:p>
          <a:p>
            <a:pPr lvl="1"/>
            <a:r>
              <a:rPr lang="en-US" sz="2000" dirty="0"/>
              <a:t>Elevated ALT, AST, and bilirubin levels</a:t>
            </a:r>
            <a:endParaRPr lang="en-US" sz="2400" dirty="0"/>
          </a:p>
          <a:p>
            <a:pPr marL="0" indent="0">
              <a:buNone/>
            </a:pPr>
            <a:endParaRPr lang="en-US" dirty="0"/>
          </a:p>
          <a:p>
            <a:endParaRPr lang="en-US" dirty="0"/>
          </a:p>
        </p:txBody>
      </p:sp>
      <p:sp>
        <p:nvSpPr>
          <p:cNvPr id="2" name="Title 1">
            <a:extLst>
              <a:ext uri="{FF2B5EF4-FFF2-40B4-BE49-F238E27FC236}">
                <a16:creationId xmlns:a16="http://schemas.microsoft.com/office/drawing/2014/main" id="{0A753ACB-D449-8CAF-3B56-F304205C0029}"/>
              </a:ext>
            </a:extLst>
          </p:cNvPr>
          <p:cNvSpPr>
            <a:spLocks noGrp="1"/>
          </p:cNvSpPr>
          <p:nvPr>
            <p:ph type="title"/>
          </p:nvPr>
        </p:nvSpPr>
        <p:spPr/>
        <p:txBody>
          <a:bodyPr>
            <a:normAutofit/>
          </a:bodyPr>
          <a:lstStyle/>
          <a:p>
            <a:r>
              <a:rPr lang="en-US" dirty="0"/>
              <a:t>Meet Will</a:t>
            </a:r>
          </a:p>
        </p:txBody>
      </p:sp>
      <p:pic>
        <p:nvPicPr>
          <p:cNvPr id="7" name="Graphic 4">
            <a:extLst>
              <a:ext uri="{FF2B5EF4-FFF2-40B4-BE49-F238E27FC236}">
                <a16:creationId xmlns:a16="http://schemas.microsoft.com/office/drawing/2014/main" id="{6F23D155-88EF-BC22-2B47-06EA40D382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91523" y="1735169"/>
            <a:ext cx="3300719" cy="23186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7628BF6B-5A25-9C51-A68A-3A2647E7B406}"/>
              </a:ext>
            </a:extLst>
          </p:cNvPr>
          <p:cNvSpPr txBox="1"/>
          <p:nvPr/>
        </p:nvSpPr>
        <p:spPr>
          <a:xfrm>
            <a:off x="1024105" y="6461082"/>
            <a:ext cx="4137891" cy="276999"/>
          </a:xfrm>
          <a:prstGeom prst="rect">
            <a:avLst/>
          </a:prstGeom>
          <a:noFill/>
        </p:spPr>
        <p:txBody>
          <a:bodyPr wrap="squar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ALT, alanine transaminase; AST, aspartate aminotransferase.</a:t>
            </a:r>
            <a:endParaRPr lang="en-US" sz="1200" dirty="0"/>
          </a:p>
        </p:txBody>
      </p:sp>
    </p:spTree>
    <p:extLst>
      <p:ext uri="{BB962C8B-B14F-4D97-AF65-F5344CB8AC3E}">
        <p14:creationId xmlns:p14="http://schemas.microsoft.com/office/powerpoint/2010/main" val="3870394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FBEC7-C57B-F232-BC14-1DE33F6FB88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C00E897-7FFA-BFE8-F323-66C0D96155C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3478" y="323039"/>
            <a:ext cx="11685044" cy="6030271"/>
          </a:xfrm>
          <a:prstGeom prst="rect">
            <a:avLst/>
          </a:prstGeom>
        </p:spPr>
      </p:pic>
    </p:spTree>
    <p:extLst>
      <p:ext uri="{BB962C8B-B14F-4D97-AF65-F5344CB8AC3E}">
        <p14:creationId xmlns:p14="http://schemas.microsoft.com/office/powerpoint/2010/main" val="4080149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3B336-BC4F-2EB5-1AA2-F9936C3BC3A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954CD6F-85B7-428D-0007-8A5AB15B1CC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1824" y="333176"/>
            <a:ext cx="11608352" cy="6009998"/>
          </a:xfrm>
          <a:prstGeom prst="rect">
            <a:avLst/>
          </a:prstGeom>
        </p:spPr>
      </p:pic>
    </p:spTree>
    <p:extLst>
      <p:ext uri="{BB962C8B-B14F-4D97-AF65-F5344CB8AC3E}">
        <p14:creationId xmlns:p14="http://schemas.microsoft.com/office/powerpoint/2010/main" val="295453988"/>
      </p:ext>
    </p:extLst>
  </p:cSld>
  <p:clrMapOvr>
    <a:masterClrMapping/>
  </p:clrMapOvr>
</p:sld>
</file>

<file path=ppt/theme/theme1.xml><?xml version="1.0" encoding="utf-8"?>
<a:theme xmlns:a="http://schemas.openxmlformats.org/drawingml/2006/main" name="AATD 202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TD 2024" id="{FAA315FF-BAF1-4A91-9496-27995EF7D315}" vid="{0C5C4047-FA34-42D1-ABF9-7A41C49FC562}"/>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rc PDF 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 PDF Blue" id="{8881DFD1-DCBB-45FD-8515-7F89AC368054}" vid="{91D52986-E3EE-4F2E-ADC5-F719AD0AE71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AATD 2024</Template>
  <TotalTime>117</TotalTime>
  <Words>358</Words>
  <Application>Microsoft Office PowerPoint</Application>
  <PresentationFormat>Widescreen</PresentationFormat>
  <Paragraphs>42</Paragraphs>
  <Slides>10</Slides>
  <Notes>8</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10</vt:i4>
      </vt:variant>
    </vt:vector>
  </HeadingPairs>
  <TitlesOfParts>
    <vt:vector size="18" baseType="lpstr">
      <vt:lpstr>Arial</vt:lpstr>
      <vt:lpstr>Arial Rounded MT Bold</vt:lpstr>
      <vt:lpstr>Calibri</vt:lpstr>
      <vt:lpstr>Calibri Light</vt:lpstr>
      <vt:lpstr>AATD 2024</vt:lpstr>
      <vt:lpstr>1_Office Theme</vt:lpstr>
      <vt:lpstr>Office Theme</vt:lpstr>
      <vt:lpstr>Arc PDF Blue</vt:lpstr>
      <vt:lpstr>Alpha-1 Antitrypsin Deficiency (AATD)  Case Studies and Expert Perspectives:</vt:lpstr>
      <vt:lpstr>Slide Guidelines</vt:lpstr>
      <vt:lpstr>Meet Jennifer</vt:lpstr>
      <vt:lpstr>PowerPoint Presentation</vt:lpstr>
      <vt:lpstr>PowerPoint Presentation</vt:lpstr>
      <vt:lpstr>PowerPoint Presentation</vt:lpstr>
      <vt:lpstr>Meet Will</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Beth Goodwin</dc:creator>
  <cp:lastModifiedBy>Beth Goodwin</cp:lastModifiedBy>
  <cp:revision>4</cp:revision>
  <dcterms:created xsi:type="dcterms:W3CDTF">2024-09-18T18:53:50Z</dcterms:created>
  <dcterms:modified xsi:type="dcterms:W3CDTF">2024-10-28T16:30:54Z</dcterms:modified>
</cp:coreProperties>
</file>