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56" r:id="rId2"/>
    <p:sldId id="1494" r:id="rId3"/>
    <p:sldId id="260" r:id="rId4"/>
    <p:sldId id="1495" r:id="rId5"/>
    <p:sldId id="1496" r:id="rId6"/>
    <p:sldId id="1497"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7C374F-40C9-F8C9-15BF-2291AA7CFD22}" name="Sophie Lanthier" initials="SL" userId="7e068e78b6f97480" providerId="Windows Live"/>
  <p188:author id="{8B2C7653-5F64-E347-6090-C57219D9A0FD}" name="JQ" initials="JQ" userId="JQ" providerId="None"/>
  <p188:author id="{83AE74B7-0D1C-B355-CEC5-FDF51DB3F74F}" name="Beth Goodwin" initials="BG" userId="2f25fd304430637b"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7AC"/>
    <a:srgbClr val="FBCDB5"/>
    <a:srgbClr val="FFFFFF"/>
    <a:srgbClr val="303D69"/>
    <a:srgbClr val="472A7C"/>
    <a:srgbClr val="BBACD4"/>
    <a:srgbClr val="694D99"/>
    <a:srgbClr val="866BB2"/>
    <a:srgbClr val="6A4E9A"/>
    <a:srgbClr val="4B2E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5593" autoAdjust="0"/>
  </p:normalViewPr>
  <p:slideViewPr>
    <p:cSldViewPr snapToGrid="0">
      <p:cViewPr varScale="1">
        <p:scale>
          <a:sx n="91" d="100"/>
          <a:sy n="91" d="100"/>
        </p:scale>
        <p:origin x="1272" y="96"/>
      </p:cViewPr>
      <p:guideLst/>
    </p:cSldViewPr>
  </p:slideViewPr>
  <p:notesTextViewPr>
    <p:cViewPr>
      <p:scale>
        <a:sx n="1" d="1"/>
        <a:sy n="1" d="1"/>
      </p:scale>
      <p:origin x="0" y="0"/>
    </p:cViewPr>
  </p:notesTextViewPr>
  <p:notesViewPr>
    <p:cSldViewPr snapToGrid="0">
      <p:cViewPr varScale="1">
        <p:scale>
          <a:sx n="81" d="100"/>
          <a:sy n="81" d="100"/>
        </p:scale>
        <p:origin x="307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8/10/relationships/authors" Targe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1320D5-0149-4333-9F73-ABA750EBCDE0}" type="datetimeFigureOut">
              <a:rPr lang="en-CA" smtClean="0"/>
              <a:t>2025-03-18</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2B3F01-C7DB-44E4-B915-945950D4D558}" type="slidenum">
              <a:rPr lang="en-CA" smtClean="0"/>
              <a:t>‹#›</a:t>
            </a:fld>
            <a:endParaRPr lang="en-CA" dirty="0"/>
          </a:p>
        </p:txBody>
      </p:sp>
    </p:spTree>
    <p:extLst>
      <p:ext uri="{BB962C8B-B14F-4D97-AF65-F5344CB8AC3E}">
        <p14:creationId xmlns:p14="http://schemas.microsoft.com/office/powerpoint/2010/main" val="2615910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22B3F01-C7DB-44E4-B915-945950D4D558}" type="slidenum">
              <a:rPr lang="en-CA" smtClean="0"/>
              <a:t>1</a:t>
            </a:fld>
            <a:endParaRPr lang="en-CA" dirty="0"/>
          </a:p>
        </p:txBody>
      </p:sp>
    </p:spTree>
    <p:extLst>
      <p:ext uri="{BB962C8B-B14F-4D97-AF65-F5344CB8AC3E}">
        <p14:creationId xmlns:p14="http://schemas.microsoft.com/office/powerpoint/2010/main" val="4190359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B3F01-C7DB-44E4-B915-945950D4D558}"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CA"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007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49C16-3BEB-EFB0-B49C-F20D4F7A43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9F08BD-C709-9FEC-6D22-9C44AA5EF1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C4695C-53E8-CA74-9590-9F19F35C8038}"/>
              </a:ext>
            </a:extLst>
          </p:cNvPr>
          <p:cNvSpPr>
            <a:spLocks noGrp="1"/>
          </p:cNvSpPr>
          <p:nvPr>
            <p:ph type="dt" sz="half" idx="10"/>
          </p:nvPr>
        </p:nvSpPr>
        <p:spPr/>
        <p:txBody>
          <a:bodyPr/>
          <a:lstStyle/>
          <a:p>
            <a:fld id="{C2316881-5280-4087-98DD-83162CF10C1D}" type="datetime1">
              <a:rPr lang="en-US" smtClean="0"/>
              <a:t>3/18/2025</a:t>
            </a:fld>
            <a:endParaRPr lang="en-US" dirty="0"/>
          </a:p>
        </p:txBody>
      </p:sp>
      <p:sp>
        <p:nvSpPr>
          <p:cNvPr id="5" name="Footer Placeholder 4">
            <a:extLst>
              <a:ext uri="{FF2B5EF4-FFF2-40B4-BE49-F238E27FC236}">
                <a16:creationId xmlns:a16="http://schemas.microsoft.com/office/drawing/2014/main" id="{B0CFAE8E-2B6C-0597-D9BB-0E969AA78C1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A7B36D5-EB13-3E04-60E4-E856B5E5AAC9}"/>
              </a:ext>
            </a:extLst>
          </p:cNvPr>
          <p:cNvSpPr>
            <a:spLocks noGrp="1"/>
          </p:cNvSpPr>
          <p:nvPr>
            <p:ph type="sldNum" sz="quarter" idx="12"/>
          </p:nvPr>
        </p:nvSpPr>
        <p:spPr/>
        <p:txBody>
          <a:bodyPr/>
          <a:lstStyle/>
          <a:p>
            <a:fld id="{7557ADF2-D79D-4C88-8925-7119346CC8AA}" type="slidenum">
              <a:rPr lang="en-US" smtClean="0"/>
              <a:t>‹#›</a:t>
            </a:fld>
            <a:endParaRPr lang="en-US" dirty="0"/>
          </a:p>
        </p:txBody>
      </p:sp>
    </p:spTree>
    <p:extLst>
      <p:ext uri="{BB962C8B-B14F-4D97-AF65-F5344CB8AC3E}">
        <p14:creationId xmlns:p14="http://schemas.microsoft.com/office/powerpoint/2010/main" val="1171342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DFF5-A0A4-618C-40E3-3E6BAF6B00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4AD1BA-F013-265F-C699-3DA0F3EB94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C3D7E-5A3F-EB23-04EB-D64392ADBE00}"/>
              </a:ext>
            </a:extLst>
          </p:cNvPr>
          <p:cNvSpPr>
            <a:spLocks noGrp="1"/>
          </p:cNvSpPr>
          <p:nvPr>
            <p:ph type="dt" sz="half" idx="10"/>
          </p:nvPr>
        </p:nvSpPr>
        <p:spPr/>
        <p:txBody>
          <a:bodyPr/>
          <a:lstStyle/>
          <a:p>
            <a:fld id="{C9EDD756-3641-47E2-9A59-068453D0F30F}" type="datetime1">
              <a:rPr lang="en-US" smtClean="0"/>
              <a:t>3/18/2025</a:t>
            </a:fld>
            <a:endParaRPr lang="en-US" dirty="0"/>
          </a:p>
        </p:txBody>
      </p:sp>
      <p:sp>
        <p:nvSpPr>
          <p:cNvPr id="5" name="Footer Placeholder 4">
            <a:extLst>
              <a:ext uri="{FF2B5EF4-FFF2-40B4-BE49-F238E27FC236}">
                <a16:creationId xmlns:a16="http://schemas.microsoft.com/office/drawing/2014/main" id="{970625DF-4EBF-4649-6BCD-A6C652DB97F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F34AB6A-97C6-1B5F-82AB-09A85858749C}"/>
              </a:ext>
            </a:extLst>
          </p:cNvPr>
          <p:cNvSpPr>
            <a:spLocks noGrp="1"/>
          </p:cNvSpPr>
          <p:nvPr>
            <p:ph type="sldNum" sz="quarter" idx="12"/>
          </p:nvPr>
        </p:nvSpPr>
        <p:spPr/>
        <p:txBody>
          <a:bodyPr/>
          <a:lstStyle/>
          <a:p>
            <a:fld id="{7557ADF2-D79D-4C88-8925-7119346CC8AA}" type="slidenum">
              <a:rPr lang="en-US" smtClean="0"/>
              <a:t>‹#›</a:t>
            </a:fld>
            <a:endParaRPr lang="en-US" dirty="0"/>
          </a:p>
        </p:txBody>
      </p:sp>
    </p:spTree>
    <p:extLst>
      <p:ext uri="{BB962C8B-B14F-4D97-AF65-F5344CB8AC3E}">
        <p14:creationId xmlns:p14="http://schemas.microsoft.com/office/powerpoint/2010/main" val="3315065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47E8D1-165A-359A-DFEF-7EFA0B8C82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6F9F05-A859-5A0D-ABAD-D32883543F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93942D-EEEF-CD3B-11E7-960E9B5BB9FC}"/>
              </a:ext>
            </a:extLst>
          </p:cNvPr>
          <p:cNvSpPr>
            <a:spLocks noGrp="1"/>
          </p:cNvSpPr>
          <p:nvPr>
            <p:ph type="dt" sz="half" idx="10"/>
          </p:nvPr>
        </p:nvSpPr>
        <p:spPr/>
        <p:txBody>
          <a:bodyPr/>
          <a:lstStyle/>
          <a:p>
            <a:fld id="{9705E54C-2252-4DCD-B56E-3F61D8740691}" type="datetime1">
              <a:rPr lang="en-US" smtClean="0"/>
              <a:t>3/18/2025</a:t>
            </a:fld>
            <a:endParaRPr lang="en-US" dirty="0"/>
          </a:p>
        </p:txBody>
      </p:sp>
      <p:sp>
        <p:nvSpPr>
          <p:cNvPr id="5" name="Footer Placeholder 4">
            <a:extLst>
              <a:ext uri="{FF2B5EF4-FFF2-40B4-BE49-F238E27FC236}">
                <a16:creationId xmlns:a16="http://schemas.microsoft.com/office/drawing/2014/main" id="{70BF3508-6D35-BFE5-8313-DA6B0B3C8F4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BAD6F22-8664-4516-689E-BDFDF025CDC3}"/>
              </a:ext>
            </a:extLst>
          </p:cNvPr>
          <p:cNvSpPr>
            <a:spLocks noGrp="1"/>
          </p:cNvSpPr>
          <p:nvPr>
            <p:ph type="sldNum" sz="quarter" idx="12"/>
          </p:nvPr>
        </p:nvSpPr>
        <p:spPr/>
        <p:txBody>
          <a:bodyPr/>
          <a:lstStyle/>
          <a:p>
            <a:fld id="{7557ADF2-D79D-4C88-8925-7119346CC8AA}" type="slidenum">
              <a:rPr lang="en-US" smtClean="0"/>
              <a:t>‹#›</a:t>
            </a:fld>
            <a:endParaRPr lang="en-US" dirty="0"/>
          </a:p>
        </p:txBody>
      </p:sp>
    </p:spTree>
    <p:extLst>
      <p:ext uri="{BB962C8B-B14F-4D97-AF65-F5344CB8AC3E}">
        <p14:creationId xmlns:p14="http://schemas.microsoft.com/office/powerpoint/2010/main" val="1823295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61AFC9-7010-8A32-BA65-AEC126496B4E}"/>
              </a:ext>
            </a:extLst>
          </p:cNvPr>
          <p:cNvSpPr>
            <a:spLocks noGrp="1"/>
          </p:cNvSpPr>
          <p:nvPr>
            <p:ph type="dt" sz="half" idx="10"/>
          </p:nvPr>
        </p:nvSpPr>
        <p:spPr/>
        <p:txBody>
          <a:bodyPr/>
          <a:lstStyle/>
          <a:p>
            <a:fld id="{F9DC9628-6000-460C-974D-1C894D78C5F1}" type="datetime1">
              <a:rPr lang="en-US" smtClean="0"/>
              <a:t>3/18/2025</a:t>
            </a:fld>
            <a:endParaRPr lang="en-US"/>
          </a:p>
        </p:txBody>
      </p:sp>
      <p:sp>
        <p:nvSpPr>
          <p:cNvPr id="3" name="Footer Placeholder 2">
            <a:extLst>
              <a:ext uri="{FF2B5EF4-FFF2-40B4-BE49-F238E27FC236}">
                <a16:creationId xmlns:a16="http://schemas.microsoft.com/office/drawing/2014/main" id="{DE98DF61-748E-021D-CE7F-45E7DEEB4F35}"/>
              </a:ext>
            </a:extLst>
          </p:cNvPr>
          <p:cNvSpPr>
            <a:spLocks noGrp="1"/>
          </p:cNvSpPr>
          <p:nvPr>
            <p:ph type="ftr" sz="quarter" idx="11"/>
          </p:nvPr>
        </p:nvSpPr>
        <p:spPr/>
        <p:txBody>
          <a:bodyPr/>
          <a:lstStyle/>
          <a:p>
            <a:endParaRPr lang="en-US"/>
          </a:p>
        </p:txBody>
      </p:sp>
      <p:sp>
        <p:nvSpPr>
          <p:cNvPr id="4" name="Rectangle 3">
            <a:extLst>
              <a:ext uri="{FF2B5EF4-FFF2-40B4-BE49-F238E27FC236}">
                <a16:creationId xmlns:a16="http://schemas.microsoft.com/office/drawing/2014/main" id="{FABC43A9-D906-9BC1-03DC-FDEDBF3DCD8D}"/>
              </a:ext>
            </a:extLst>
          </p:cNvPr>
          <p:cNvSpPr/>
          <p:nvPr userDrawn="1"/>
        </p:nvSpPr>
        <p:spPr>
          <a:xfrm>
            <a:off x="0" y="0"/>
            <a:ext cx="12192000" cy="205504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46EBC62B-97C3-4254-307C-25A2065F98F7}"/>
              </a:ext>
            </a:extLst>
          </p:cNvPr>
          <p:cNvSpPr>
            <a:spLocks noGrp="1"/>
          </p:cNvSpPr>
          <p:nvPr>
            <p:ph type="sldNum" sz="quarter" idx="4"/>
          </p:nvPr>
        </p:nvSpPr>
        <p:spPr>
          <a:xfrm>
            <a:off x="9365110" y="633163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57ADF2-D79D-4C88-8925-7119346CC8AA}" type="slidenum">
              <a:rPr lang="en-US" smtClean="0"/>
              <a:t>‹#›</a:t>
            </a:fld>
            <a:endParaRPr lang="en-US" dirty="0"/>
          </a:p>
        </p:txBody>
      </p:sp>
    </p:spTree>
    <p:extLst>
      <p:ext uri="{BB962C8B-B14F-4D97-AF65-F5344CB8AC3E}">
        <p14:creationId xmlns:p14="http://schemas.microsoft.com/office/powerpoint/2010/main" val="3971140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BD76E-B37A-0B2A-B017-6CA63FB173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EDF482-F96B-E0B5-EEFE-3BB0EE684F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EF4B31-9DAF-4196-E19D-67DFC7758A9A}"/>
              </a:ext>
            </a:extLst>
          </p:cNvPr>
          <p:cNvSpPr>
            <a:spLocks noGrp="1"/>
          </p:cNvSpPr>
          <p:nvPr>
            <p:ph type="dt" sz="half" idx="10"/>
          </p:nvPr>
        </p:nvSpPr>
        <p:spPr/>
        <p:txBody>
          <a:bodyPr/>
          <a:lstStyle/>
          <a:p>
            <a:fld id="{6E1733DF-CD53-49E0-B389-7CB78EF6B9CF}" type="datetime1">
              <a:rPr lang="en-US" smtClean="0"/>
              <a:t>3/18/2025</a:t>
            </a:fld>
            <a:endParaRPr lang="en-US" dirty="0"/>
          </a:p>
        </p:txBody>
      </p:sp>
      <p:sp>
        <p:nvSpPr>
          <p:cNvPr id="5" name="Footer Placeholder 4">
            <a:extLst>
              <a:ext uri="{FF2B5EF4-FFF2-40B4-BE49-F238E27FC236}">
                <a16:creationId xmlns:a16="http://schemas.microsoft.com/office/drawing/2014/main" id="{AA4CDEE4-71FF-9738-D64A-4DF933F6490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F9E168-AE23-FBCB-4F6F-48BCA4A28004}"/>
              </a:ext>
            </a:extLst>
          </p:cNvPr>
          <p:cNvSpPr>
            <a:spLocks noGrp="1"/>
          </p:cNvSpPr>
          <p:nvPr>
            <p:ph type="sldNum" sz="quarter" idx="12"/>
          </p:nvPr>
        </p:nvSpPr>
        <p:spPr/>
        <p:txBody>
          <a:bodyPr/>
          <a:lstStyle/>
          <a:p>
            <a:fld id="{7557ADF2-D79D-4C88-8925-7119346CC8AA}" type="slidenum">
              <a:rPr lang="en-US" smtClean="0"/>
              <a:t>‹#›</a:t>
            </a:fld>
            <a:endParaRPr lang="en-US" dirty="0"/>
          </a:p>
        </p:txBody>
      </p:sp>
    </p:spTree>
    <p:extLst>
      <p:ext uri="{BB962C8B-B14F-4D97-AF65-F5344CB8AC3E}">
        <p14:creationId xmlns:p14="http://schemas.microsoft.com/office/powerpoint/2010/main" val="639570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CD78E-698D-5191-7CD6-9C4651003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2B17135-B7F3-2896-B60A-0D7537C15F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C17289-3F40-F52F-CD68-5622BBC40930}"/>
              </a:ext>
            </a:extLst>
          </p:cNvPr>
          <p:cNvSpPr>
            <a:spLocks noGrp="1"/>
          </p:cNvSpPr>
          <p:nvPr>
            <p:ph type="dt" sz="half" idx="10"/>
          </p:nvPr>
        </p:nvSpPr>
        <p:spPr/>
        <p:txBody>
          <a:bodyPr/>
          <a:lstStyle/>
          <a:p>
            <a:fld id="{5DB8B665-525A-4264-875B-89BD46FC46BA}" type="datetime1">
              <a:rPr lang="en-US" smtClean="0"/>
              <a:t>3/18/2025</a:t>
            </a:fld>
            <a:endParaRPr lang="en-US" dirty="0"/>
          </a:p>
        </p:txBody>
      </p:sp>
      <p:sp>
        <p:nvSpPr>
          <p:cNvPr id="5" name="Footer Placeholder 4">
            <a:extLst>
              <a:ext uri="{FF2B5EF4-FFF2-40B4-BE49-F238E27FC236}">
                <a16:creationId xmlns:a16="http://schemas.microsoft.com/office/drawing/2014/main" id="{1E7AA101-9913-E7E9-CF5A-28F8BEE8E8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1C36E06-15EE-DBED-D3E5-5E074CCF6913}"/>
              </a:ext>
            </a:extLst>
          </p:cNvPr>
          <p:cNvSpPr>
            <a:spLocks noGrp="1"/>
          </p:cNvSpPr>
          <p:nvPr>
            <p:ph type="sldNum" sz="quarter" idx="12"/>
          </p:nvPr>
        </p:nvSpPr>
        <p:spPr/>
        <p:txBody>
          <a:bodyPr/>
          <a:lstStyle/>
          <a:p>
            <a:fld id="{7557ADF2-D79D-4C88-8925-7119346CC8AA}" type="slidenum">
              <a:rPr lang="en-US" smtClean="0"/>
              <a:t>‹#›</a:t>
            </a:fld>
            <a:endParaRPr lang="en-US" dirty="0"/>
          </a:p>
        </p:txBody>
      </p:sp>
    </p:spTree>
    <p:extLst>
      <p:ext uri="{BB962C8B-B14F-4D97-AF65-F5344CB8AC3E}">
        <p14:creationId xmlns:p14="http://schemas.microsoft.com/office/powerpoint/2010/main" val="553744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4BF8B-5922-6843-3DFA-C8F54259D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610C22-5C68-126A-9AED-4BD19DDBB3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D34BA9-04E0-40E7-6564-6CFF20B836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78FF26-9061-7580-E4D9-9B8A5F221341}"/>
              </a:ext>
            </a:extLst>
          </p:cNvPr>
          <p:cNvSpPr>
            <a:spLocks noGrp="1"/>
          </p:cNvSpPr>
          <p:nvPr>
            <p:ph type="dt" sz="half" idx="10"/>
          </p:nvPr>
        </p:nvSpPr>
        <p:spPr/>
        <p:txBody>
          <a:bodyPr/>
          <a:lstStyle/>
          <a:p>
            <a:fld id="{3DA6C660-9C91-4FD7-BF5C-A2D41D15D48B}" type="datetime1">
              <a:rPr lang="en-US" smtClean="0"/>
              <a:t>3/18/2025</a:t>
            </a:fld>
            <a:endParaRPr lang="en-US" dirty="0"/>
          </a:p>
        </p:txBody>
      </p:sp>
      <p:sp>
        <p:nvSpPr>
          <p:cNvPr id="6" name="Footer Placeholder 5">
            <a:extLst>
              <a:ext uri="{FF2B5EF4-FFF2-40B4-BE49-F238E27FC236}">
                <a16:creationId xmlns:a16="http://schemas.microsoft.com/office/drawing/2014/main" id="{B9FC6B95-5036-3834-30AF-9E786D1FED2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83C80F9-692A-CDF7-94B4-D93DB6FAA082}"/>
              </a:ext>
            </a:extLst>
          </p:cNvPr>
          <p:cNvSpPr>
            <a:spLocks noGrp="1"/>
          </p:cNvSpPr>
          <p:nvPr>
            <p:ph type="sldNum" sz="quarter" idx="12"/>
          </p:nvPr>
        </p:nvSpPr>
        <p:spPr/>
        <p:txBody>
          <a:bodyPr/>
          <a:lstStyle/>
          <a:p>
            <a:fld id="{7557ADF2-D79D-4C88-8925-7119346CC8AA}" type="slidenum">
              <a:rPr lang="en-US" smtClean="0"/>
              <a:t>‹#›</a:t>
            </a:fld>
            <a:endParaRPr lang="en-US" dirty="0"/>
          </a:p>
        </p:txBody>
      </p:sp>
    </p:spTree>
    <p:extLst>
      <p:ext uri="{BB962C8B-B14F-4D97-AF65-F5344CB8AC3E}">
        <p14:creationId xmlns:p14="http://schemas.microsoft.com/office/powerpoint/2010/main" val="597129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FC98F-D4A3-FCC4-DBBE-92E63BF1AA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81389F-D39C-2C84-0D55-D58F206ED2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B7D41E-F0FA-A14F-5DED-F6A1F1B4BE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592E31-74E0-165E-346C-BF63E12F3E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8BACE1-B6CC-B38A-B175-0BC2CDCCC4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3C2991-6442-778D-0C3E-49D5F3D30B18}"/>
              </a:ext>
            </a:extLst>
          </p:cNvPr>
          <p:cNvSpPr>
            <a:spLocks noGrp="1"/>
          </p:cNvSpPr>
          <p:nvPr>
            <p:ph type="dt" sz="half" idx="10"/>
          </p:nvPr>
        </p:nvSpPr>
        <p:spPr/>
        <p:txBody>
          <a:bodyPr/>
          <a:lstStyle/>
          <a:p>
            <a:fld id="{CBC1B243-6B20-4937-B8F4-1E08A63491E7}" type="datetime1">
              <a:rPr lang="en-US" smtClean="0"/>
              <a:t>3/18/2025</a:t>
            </a:fld>
            <a:endParaRPr lang="en-US" dirty="0"/>
          </a:p>
        </p:txBody>
      </p:sp>
      <p:sp>
        <p:nvSpPr>
          <p:cNvPr id="8" name="Footer Placeholder 7">
            <a:extLst>
              <a:ext uri="{FF2B5EF4-FFF2-40B4-BE49-F238E27FC236}">
                <a16:creationId xmlns:a16="http://schemas.microsoft.com/office/drawing/2014/main" id="{CE95FCF6-8C98-38E5-A6F3-4DC85781E60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075B4F8-187D-4A8C-2913-520D95B9309B}"/>
              </a:ext>
            </a:extLst>
          </p:cNvPr>
          <p:cNvSpPr>
            <a:spLocks noGrp="1"/>
          </p:cNvSpPr>
          <p:nvPr>
            <p:ph type="sldNum" sz="quarter" idx="12"/>
          </p:nvPr>
        </p:nvSpPr>
        <p:spPr/>
        <p:txBody>
          <a:bodyPr/>
          <a:lstStyle/>
          <a:p>
            <a:fld id="{7557ADF2-D79D-4C88-8925-7119346CC8AA}" type="slidenum">
              <a:rPr lang="en-US" smtClean="0"/>
              <a:t>‹#›</a:t>
            </a:fld>
            <a:endParaRPr lang="en-US" dirty="0"/>
          </a:p>
        </p:txBody>
      </p:sp>
    </p:spTree>
    <p:extLst>
      <p:ext uri="{BB962C8B-B14F-4D97-AF65-F5344CB8AC3E}">
        <p14:creationId xmlns:p14="http://schemas.microsoft.com/office/powerpoint/2010/main" val="152026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7E9C2-1AA1-E5CF-6E1F-C626165C30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35DCE7-5036-0474-2031-39BA7BD8AB22}"/>
              </a:ext>
            </a:extLst>
          </p:cNvPr>
          <p:cNvSpPr>
            <a:spLocks noGrp="1"/>
          </p:cNvSpPr>
          <p:nvPr>
            <p:ph type="dt" sz="half" idx="10"/>
          </p:nvPr>
        </p:nvSpPr>
        <p:spPr/>
        <p:txBody>
          <a:bodyPr/>
          <a:lstStyle/>
          <a:p>
            <a:fld id="{945F279A-2A91-4DE9-968A-B72BAF433437}" type="datetime1">
              <a:rPr lang="en-US" smtClean="0"/>
              <a:t>3/18/2025</a:t>
            </a:fld>
            <a:endParaRPr lang="en-US" dirty="0"/>
          </a:p>
        </p:txBody>
      </p:sp>
      <p:sp>
        <p:nvSpPr>
          <p:cNvPr id="4" name="Footer Placeholder 3">
            <a:extLst>
              <a:ext uri="{FF2B5EF4-FFF2-40B4-BE49-F238E27FC236}">
                <a16:creationId xmlns:a16="http://schemas.microsoft.com/office/drawing/2014/main" id="{E099514B-D141-90F6-3793-8F08C3866E4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5828F0A-A0FD-0AF3-026E-79EC52E395D7}"/>
              </a:ext>
            </a:extLst>
          </p:cNvPr>
          <p:cNvSpPr>
            <a:spLocks noGrp="1"/>
          </p:cNvSpPr>
          <p:nvPr>
            <p:ph type="sldNum" sz="quarter" idx="12"/>
          </p:nvPr>
        </p:nvSpPr>
        <p:spPr/>
        <p:txBody>
          <a:bodyPr/>
          <a:lstStyle/>
          <a:p>
            <a:fld id="{7557ADF2-D79D-4C88-8925-7119346CC8AA}" type="slidenum">
              <a:rPr lang="en-US" smtClean="0"/>
              <a:t>‹#›</a:t>
            </a:fld>
            <a:endParaRPr lang="en-US" dirty="0"/>
          </a:p>
        </p:txBody>
      </p:sp>
    </p:spTree>
    <p:extLst>
      <p:ext uri="{BB962C8B-B14F-4D97-AF65-F5344CB8AC3E}">
        <p14:creationId xmlns:p14="http://schemas.microsoft.com/office/powerpoint/2010/main" val="3286141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9B557D-F8BF-735A-B7C5-47279789AAF7}"/>
              </a:ext>
            </a:extLst>
          </p:cNvPr>
          <p:cNvSpPr>
            <a:spLocks noGrp="1"/>
          </p:cNvSpPr>
          <p:nvPr>
            <p:ph type="dt" sz="half" idx="10"/>
          </p:nvPr>
        </p:nvSpPr>
        <p:spPr/>
        <p:txBody>
          <a:bodyPr/>
          <a:lstStyle/>
          <a:p>
            <a:fld id="{E783CDFA-FDC8-48FA-8AC6-75973183CBD2}" type="datetime1">
              <a:rPr lang="en-US" smtClean="0"/>
              <a:t>3/18/2025</a:t>
            </a:fld>
            <a:endParaRPr lang="en-US" dirty="0"/>
          </a:p>
        </p:txBody>
      </p:sp>
      <p:sp>
        <p:nvSpPr>
          <p:cNvPr id="3" name="Footer Placeholder 2">
            <a:extLst>
              <a:ext uri="{FF2B5EF4-FFF2-40B4-BE49-F238E27FC236}">
                <a16:creationId xmlns:a16="http://schemas.microsoft.com/office/drawing/2014/main" id="{AE56EC11-650F-25A2-5AE1-36E24CCF550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108E306-A661-2203-B645-DADA1BA53A6C}"/>
              </a:ext>
            </a:extLst>
          </p:cNvPr>
          <p:cNvSpPr>
            <a:spLocks noGrp="1"/>
          </p:cNvSpPr>
          <p:nvPr>
            <p:ph type="sldNum" sz="quarter" idx="12"/>
          </p:nvPr>
        </p:nvSpPr>
        <p:spPr/>
        <p:txBody>
          <a:bodyPr/>
          <a:lstStyle/>
          <a:p>
            <a:fld id="{7557ADF2-D79D-4C88-8925-7119346CC8AA}" type="slidenum">
              <a:rPr lang="en-US" smtClean="0"/>
              <a:t>‹#›</a:t>
            </a:fld>
            <a:endParaRPr lang="en-US" dirty="0"/>
          </a:p>
        </p:txBody>
      </p:sp>
    </p:spTree>
    <p:extLst>
      <p:ext uri="{BB962C8B-B14F-4D97-AF65-F5344CB8AC3E}">
        <p14:creationId xmlns:p14="http://schemas.microsoft.com/office/powerpoint/2010/main" val="1790114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C4437-5393-27AE-B56B-C79A5A6182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5534F9-314E-B51D-7FDF-0E75798511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C564FA-C637-8D75-D662-33C020F59E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706F62-4EF1-5999-F2AD-FF15CB01B397}"/>
              </a:ext>
            </a:extLst>
          </p:cNvPr>
          <p:cNvSpPr>
            <a:spLocks noGrp="1"/>
          </p:cNvSpPr>
          <p:nvPr>
            <p:ph type="dt" sz="half" idx="10"/>
          </p:nvPr>
        </p:nvSpPr>
        <p:spPr/>
        <p:txBody>
          <a:bodyPr/>
          <a:lstStyle/>
          <a:p>
            <a:fld id="{FB493B61-A14B-4919-B571-C32BB1B092F3}" type="datetime1">
              <a:rPr lang="en-US" smtClean="0"/>
              <a:t>3/18/2025</a:t>
            </a:fld>
            <a:endParaRPr lang="en-US" dirty="0"/>
          </a:p>
        </p:txBody>
      </p:sp>
      <p:sp>
        <p:nvSpPr>
          <p:cNvPr id="6" name="Footer Placeholder 5">
            <a:extLst>
              <a:ext uri="{FF2B5EF4-FFF2-40B4-BE49-F238E27FC236}">
                <a16:creationId xmlns:a16="http://schemas.microsoft.com/office/drawing/2014/main" id="{03A4F636-BF8B-1921-3C99-8EA82C1353A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03FF947-4C0E-031B-06A3-B406F4726D8C}"/>
              </a:ext>
            </a:extLst>
          </p:cNvPr>
          <p:cNvSpPr>
            <a:spLocks noGrp="1"/>
          </p:cNvSpPr>
          <p:nvPr>
            <p:ph type="sldNum" sz="quarter" idx="12"/>
          </p:nvPr>
        </p:nvSpPr>
        <p:spPr/>
        <p:txBody>
          <a:bodyPr/>
          <a:lstStyle/>
          <a:p>
            <a:fld id="{7557ADF2-D79D-4C88-8925-7119346CC8AA}" type="slidenum">
              <a:rPr lang="en-US" smtClean="0"/>
              <a:t>‹#›</a:t>
            </a:fld>
            <a:endParaRPr lang="en-US" dirty="0"/>
          </a:p>
        </p:txBody>
      </p:sp>
    </p:spTree>
    <p:extLst>
      <p:ext uri="{BB962C8B-B14F-4D97-AF65-F5344CB8AC3E}">
        <p14:creationId xmlns:p14="http://schemas.microsoft.com/office/powerpoint/2010/main" val="1954815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BE51E-398D-DEA1-100C-C9135A8FE0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B272E1-53E7-CE72-C434-0445570DDB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22A32E4-4306-B0DA-A223-7FC16F9F62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539CA8-C4EC-B358-46D4-B4A3A8B9D88E}"/>
              </a:ext>
            </a:extLst>
          </p:cNvPr>
          <p:cNvSpPr>
            <a:spLocks noGrp="1"/>
          </p:cNvSpPr>
          <p:nvPr>
            <p:ph type="dt" sz="half" idx="10"/>
          </p:nvPr>
        </p:nvSpPr>
        <p:spPr/>
        <p:txBody>
          <a:bodyPr/>
          <a:lstStyle/>
          <a:p>
            <a:fld id="{5BD3CF3B-9718-4038-BF69-07D510D565BD}" type="datetime1">
              <a:rPr lang="en-US" smtClean="0"/>
              <a:t>3/18/2025</a:t>
            </a:fld>
            <a:endParaRPr lang="en-US" dirty="0"/>
          </a:p>
        </p:txBody>
      </p:sp>
      <p:sp>
        <p:nvSpPr>
          <p:cNvPr id="6" name="Footer Placeholder 5">
            <a:extLst>
              <a:ext uri="{FF2B5EF4-FFF2-40B4-BE49-F238E27FC236}">
                <a16:creationId xmlns:a16="http://schemas.microsoft.com/office/drawing/2014/main" id="{9BD9F820-593E-A54A-1313-52991ED868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F129C31-A5B2-E12A-5873-092A3B04FBC4}"/>
              </a:ext>
            </a:extLst>
          </p:cNvPr>
          <p:cNvSpPr>
            <a:spLocks noGrp="1"/>
          </p:cNvSpPr>
          <p:nvPr>
            <p:ph type="sldNum" sz="quarter" idx="12"/>
          </p:nvPr>
        </p:nvSpPr>
        <p:spPr/>
        <p:txBody>
          <a:bodyPr/>
          <a:lstStyle/>
          <a:p>
            <a:fld id="{7557ADF2-D79D-4C88-8925-7119346CC8AA}" type="slidenum">
              <a:rPr lang="en-US" smtClean="0"/>
              <a:t>‹#›</a:t>
            </a:fld>
            <a:endParaRPr lang="en-US" dirty="0"/>
          </a:p>
        </p:txBody>
      </p:sp>
    </p:spTree>
    <p:extLst>
      <p:ext uri="{BB962C8B-B14F-4D97-AF65-F5344CB8AC3E}">
        <p14:creationId xmlns:p14="http://schemas.microsoft.com/office/powerpoint/2010/main" val="1612034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994A52A-988A-CE3B-2919-3CFA1B1996F9}"/>
              </a:ext>
            </a:extLst>
          </p:cNvPr>
          <p:cNvSpPr/>
          <p:nvPr userDrawn="1"/>
        </p:nvSpPr>
        <p:spPr>
          <a:xfrm>
            <a:off x="-1" y="0"/>
            <a:ext cx="12192001" cy="976544"/>
          </a:xfrm>
          <a:prstGeom prst="rect">
            <a:avLst/>
          </a:prstGeom>
          <a:gradFill flip="none" rotWithShape="1">
            <a:gsLst>
              <a:gs pos="17000">
                <a:srgbClr val="472A7C"/>
              </a:gs>
              <a:gs pos="78000">
                <a:srgbClr val="866BB2"/>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BBA1D82A-A15C-516E-4D4E-37851032E5CB}"/>
              </a:ext>
            </a:extLst>
          </p:cNvPr>
          <p:cNvSpPr>
            <a:spLocks noGrp="1"/>
          </p:cNvSpPr>
          <p:nvPr>
            <p:ph type="title"/>
          </p:nvPr>
        </p:nvSpPr>
        <p:spPr>
          <a:xfrm>
            <a:off x="838200" y="18255"/>
            <a:ext cx="10515600" cy="95828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C8B85F6-D687-407A-ADF6-0C4A758A0A5B}"/>
              </a:ext>
            </a:extLst>
          </p:cNvPr>
          <p:cNvSpPr>
            <a:spLocks noGrp="1"/>
          </p:cNvSpPr>
          <p:nvPr>
            <p:ph type="body" idx="1"/>
          </p:nvPr>
        </p:nvSpPr>
        <p:spPr>
          <a:xfrm>
            <a:off x="838200" y="1131216"/>
            <a:ext cx="10515600" cy="504574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4978A3-6634-5BC8-3029-F56124B9F3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AF2355-AFFF-4453-9942-92988BC474AE}" type="datetime1">
              <a:rPr lang="en-US" smtClean="0"/>
              <a:t>3/18/2025</a:t>
            </a:fld>
            <a:endParaRPr lang="en-US" dirty="0"/>
          </a:p>
        </p:txBody>
      </p:sp>
      <p:sp>
        <p:nvSpPr>
          <p:cNvPr id="5" name="Footer Placeholder 4">
            <a:extLst>
              <a:ext uri="{FF2B5EF4-FFF2-40B4-BE49-F238E27FC236}">
                <a16:creationId xmlns:a16="http://schemas.microsoft.com/office/drawing/2014/main" id="{1CEE1EE3-2D7C-01AC-FA96-394639F8A5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185FF24-6B91-9784-B856-FE9C596A5FD0}"/>
              </a:ext>
            </a:extLst>
          </p:cNvPr>
          <p:cNvSpPr>
            <a:spLocks noGrp="1"/>
          </p:cNvSpPr>
          <p:nvPr>
            <p:ph type="sldNum" sz="quarter" idx="4"/>
          </p:nvPr>
        </p:nvSpPr>
        <p:spPr>
          <a:xfrm>
            <a:off x="9365110" y="633163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57ADF2-D79D-4C88-8925-7119346CC8AA}" type="slidenum">
              <a:rPr lang="en-US" smtClean="0"/>
              <a:t>‹#›</a:t>
            </a:fld>
            <a:endParaRPr lang="en-US" dirty="0"/>
          </a:p>
        </p:txBody>
      </p:sp>
      <p:cxnSp>
        <p:nvCxnSpPr>
          <p:cNvPr id="9" name="Straight Connector 8">
            <a:extLst>
              <a:ext uri="{FF2B5EF4-FFF2-40B4-BE49-F238E27FC236}">
                <a16:creationId xmlns:a16="http://schemas.microsoft.com/office/drawing/2014/main" id="{FC7042C1-BD3C-EC69-63FA-83A66D39707C}"/>
              </a:ext>
            </a:extLst>
          </p:cNvPr>
          <p:cNvCxnSpPr>
            <a:cxnSpLocks/>
          </p:cNvCxnSpPr>
          <p:nvPr userDrawn="1"/>
        </p:nvCxnSpPr>
        <p:spPr>
          <a:xfrm>
            <a:off x="0" y="976544"/>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1500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hyperlink" Target="mailto:info@cmeology.org" TargetMode="Externa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ti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ti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C13AC92-1945-A788-6CAE-54479E21D2FE}"/>
              </a:ext>
            </a:extLst>
          </p:cNvPr>
          <p:cNvSpPr/>
          <p:nvPr/>
        </p:nvSpPr>
        <p:spPr>
          <a:xfrm>
            <a:off x="7711989" y="1923932"/>
            <a:ext cx="3557016" cy="3236976"/>
          </a:xfrm>
          <a:prstGeom prst="rect">
            <a:avLst/>
          </a:prstGeom>
          <a:gradFill flip="none" rotWithShape="1">
            <a:gsLst>
              <a:gs pos="0">
                <a:srgbClr val="FBCDB5"/>
              </a:gs>
              <a:gs pos="100000">
                <a:srgbClr val="FFF7AC"/>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38B81D7D-28C1-EB79-6490-34A427D325E1}"/>
              </a:ext>
            </a:extLst>
          </p:cNvPr>
          <p:cNvSpPr txBox="1"/>
          <p:nvPr/>
        </p:nvSpPr>
        <p:spPr>
          <a:xfrm>
            <a:off x="721058" y="2021142"/>
            <a:ext cx="6400141" cy="3046988"/>
          </a:xfrm>
          <a:prstGeom prst="rect">
            <a:avLst/>
          </a:prstGeom>
          <a:noFill/>
        </p:spPr>
        <p:txBody>
          <a:bodyPr wrap="square" rtlCol="0">
            <a:spAutoFit/>
          </a:bodyPr>
          <a:lstStyle/>
          <a:p>
            <a:pPr algn="ctr"/>
            <a:r>
              <a:rPr lang="en-US" sz="4800" dirty="0">
                <a:solidFill>
                  <a:srgbClr val="303D69"/>
                </a:solidFill>
                <a:latin typeface="DM Sans" pitchFamily="2" charset="0"/>
              </a:rPr>
              <a:t>Health Equity in Multiple Sclerosis Management</a:t>
            </a:r>
          </a:p>
          <a:p>
            <a:pPr algn="ctr"/>
            <a:r>
              <a:rPr lang="en-US" sz="4800" b="1" dirty="0">
                <a:solidFill>
                  <a:srgbClr val="303D69"/>
                </a:solidFill>
                <a:latin typeface="DM Sans" pitchFamily="2" charset="0"/>
              </a:rPr>
              <a:t> </a:t>
            </a:r>
            <a:r>
              <a:rPr lang="en-US" sz="4800" b="1" i="1" dirty="0">
                <a:solidFill>
                  <a:srgbClr val="303D69"/>
                </a:solidFill>
                <a:latin typeface="DM Sans" pitchFamily="2" charset="0"/>
              </a:rPr>
              <a:t>The Time Is Now</a:t>
            </a:r>
            <a:endParaRPr lang="en-UG" sz="4800" b="1" i="1" dirty="0">
              <a:solidFill>
                <a:srgbClr val="303D69"/>
              </a:solidFill>
              <a:latin typeface="DM Sans" pitchFamily="2" charset="0"/>
            </a:endParaRPr>
          </a:p>
        </p:txBody>
      </p:sp>
      <p:pic>
        <p:nvPicPr>
          <p:cNvPr id="3" name="Picture 2">
            <a:extLst>
              <a:ext uri="{FF2B5EF4-FFF2-40B4-BE49-F238E27FC236}">
                <a16:creationId xmlns:a16="http://schemas.microsoft.com/office/drawing/2014/main" id="{AC6CACDB-5CB0-1ACB-C29E-F3F7980BBCC7}"/>
              </a:ext>
            </a:extLst>
          </p:cNvPr>
          <p:cNvPicPr>
            <a:picLocks noChangeAspect="1"/>
          </p:cNvPicPr>
          <p:nvPr/>
        </p:nvPicPr>
        <p:blipFill>
          <a:blip r:embed="rId3">
            <a:extLst>
              <a:ext uri="{28A0092B-C50C-407E-A947-70E740481C1C}">
                <a14:useLocalDpi xmlns:a14="http://schemas.microsoft.com/office/drawing/2010/main" val="0"/>
              </a:ext>
            </a:extLst>
          </a:blip>
          <a:srcRect l="4089" r="4089"/>
          <a:stretch/>
        </p:blipFill>
        <p:spPr>
          <a:xfrm>
            <a:off x="7711337" y="1928365"/>
            <a:ext cx="3557668" cy="3232543"/>
          </a:xfrm>
          <a:prstGeom prst="rect">
            <a:avLst/>
          </a:prstGeom>
          <a:ln w="38100">
            <a:solidFill>
              <a:srgbClr val="472A7C"/>
            </a:solidFill>
          </a:ln>
        </p:spPr>
      </p:pic>
    </p:spTree>
    <p:extLst>
      <p:ext uri="{BB962C8B-B14F-4D97-AF65-F5344CB8AC3E}">
        <p14:creationId xmlns:p14="http://schemas.microsoft.com/office/powerpoint/2010/main" val="900438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B16003-8E09-C9BF-BE43-142CA33DD014}"/>
              </a:ext>
            </a:extLst>
          </p:cNvPr>
          <p:cNvSpPr>
            <a:spLocks noGrp="1"/>
          </p:cNvSpPr>
          <p:nvPr>
            <p:ph idx="1"/>
          </p:nvPr>
        </p:nvSpPr>
        <p:spPr>
          <a:xfrm>
            <a:off x="838200" y="1114338"/>
            <a:ext cx="11106150" cy="5419812"/>
          </a:xfrm>
        </p:spPr>
        <p:txBody>
          <a:bodyPr>
            <a:normAutofit lnSpcReduction="10000"/>
          </a:bodyPr>
          <a:lstStyle/>
          <a:p>
            <a:pPr>
              <a:lnSpc>
                <a:spcPct val="114000"/>
              </a:lnSpc>
              <a:spcBef>
                <a:spcPts val="0"/>
              </a:spcBef>
              <a:spcAft>
                <a:spcPts val="1800"/>
              </a:spcAft>
            </a:pPr>
            <a:r>
              <a:rPr lang="en-US" sz="2200" dirty="0"/>
              <a:t>These slides may be used in your noncommercial presentations.</a:t>
            </a:r>
          </a:p>
          <a:p>
            <a:pPr>
              <a:lnSpc>
                <a:spcPct val="114000"/>
              </a:lnSpc>
              <a:spcBef>
                <a:spcPts val="0"/>
              </a:spcBef>
              <a:spcAft>
                <a:spcPts val="1800"/>
              </a:spcAft>
            </a:pPr>
            <a:r>
              <a:rPr lang="en-US" sz="2200" dirty="0"/>
              <a:t>When using these slides, please retain the source attribution:</a:t>
            </a:r>
            <a:br>
              <a:rPr lang="en-US" sz="2200" dirty="0"/>
            </a:br>
            <a:br>
              <a:rPr lang="en-US" sz="2200" dirty="0"/>
            </a:br>
            <a:r>
              <a:rPr lang="en-US" sz="2200" dirty="0"/>
              <a:t>	</a:t>
            </a:r>
          </a:p>
          <a:p>
            <a:pPr marL="0" indent="0">
              <a:lnSpc>
                <a:spcPct val="114000"/>
              </a:lnSpc>
              <a:spcBef>
                <a:spcPts val="0"/>
              </a:spcBef>
              <a:spcAft>
                <a:spcPts val="2400"/>
              </a:spcAft>
              <a:buNone/>
            </a:pPr>
            <a:r>
              <a:rPr lang="en-US" sz="2200" dirty="0"/>
              <a:t>	</a:t>
            </a:r>
          </a:p>
          <a:p>
            <a:pPr>
              <a:lnSpc>
                <a:spcPct val="114000"/>
              </a:lnSpc>
              <a:spcBef>
                <a:spcPts val="0"/>
              </a:spcBef>
              <a:spcAft>
                <a:spcPts val="1800"/>
              </a:spcAft>
            </a:pPr>
            <a:r>
              <a:rPr lang="en-US" sz="2200" dirty="0"/>
              <a:t>For more information about the slides, please contact </a:t>
            </a:r>
            <a:r>
              <a:rPr lang="en-US" sz="2200" dirty="0">
                <a:hlinkClick r:id="rId2"/>
              </a:rPr>
              <a:t>info@cmeology.org</a:t>
            </a:r>
            <a:endParaRPr lang="en-US" sz="2200" dirty="0"/>
          </a:p>
          <a:p>
            <a:pPr>
              <a:lnSpc>
                <a:spcPct val="114000"/>
              </a:lnSpc>
              <a:spcBef>
                <a:spcPts val="0"/>
              </a:spcBef>
              <a:spcAft>
                <a:spcPts val="1800"/>
              </a:spcAft>
            </a:pPr>
            <a:r>
              <a:rPr lang="en-US" sz="2200" dirty="0"/>
              <a:t>Disclaimer: The information presented is not meant to serve as a guideline for patient management. Any procedures, medications, or other courses of diagnosis or treatment discussed or suggested should not be used by clinicians without evaluation of their patient’s conditions and possible contraindications and/or dangers in use, review of any applicable manufacturer’s product information, and comparison with recommendations of other authorities.</a:t>
            </a:r>
          </a:p>
        </p:txBody>
      </p:sp>
      <p:sp>
        <p:nvSpPr>
          <p:cNvPr id="2" name="Title 1">
            <a:extLst>
              <a:ext uri="{FF2B5EF4-FFF2-40B4-BE49-F238E27FC236}">
                <a16:creationId xmlns:a16="http://schemas.microsoft.com/office/drawing/2014/main" id="{B226160F-1EC1-7660-6FED-6CFEC63C3C09}"/>
              </a:ext>
            </a:extLst>
          </p:cNvPr>
          <p:cNvSpPr>
            <a:spLocks noGrp="1"/>
          </p:cNvSpPr>
          <p:nvPr>
            <p:ph type="title"/>
          </p:nvPr>
        </p:nvSpPr>
        <p:spPr/>
        <p:txBody>
          <a:bodyPr/>
          <a:lstStyle/>
          <a:p>
            <a:r>
              <a:rPr lang="en-US" dirty="0"/>
              <a:t>Information and Guidelines</a:t>
            </a:r>
          </a:p>
        </p:txBody>
      </p:sp>
      <p:sp>
        <p:nvSpPr>
          <p:cNvPr id="6" name="TextBox 5">
            <a:extLst>
              <a:ext uri="{FF2B5EF4-FFF2-40B4-BE49-F238E27FC236}">
                <a16:creationId xmlns:a16="http://schemas.microsoft.com/office/drawing/2014/main" id="{6F0B4389-7DB1-48CD-9E74-0937F9630AFF}"/>
              </a:ext>
            </a:extLst>
          </p:cNvPr>
          <p:cNvSpPr txBox="1"/>
          <p:nvPr/>
        </p:nvSpPr>
        <p:spPr>
          <a:xfrm>
            <a:off x="5715000" y="3043296"/>
            <a:ext cx="762000" cy="323165"/>
          </a:xfrm>
          <a:prstGeom prst="rect">
            <a:avLst/>
          </a:prstGeom>
          <a:noFill/>
        </p:spPr>
        <p:txBody>
          <a:bodyPr wrap="square" rtlCol="0">
            <a:spAutoFit/>
          </a:bodyPr>
          <a:lstStyle/>
          <a:p>
            <a:endParaRPr lang="en-US" sz="1500" dirty="0"/>
          </a:p>
        </p:txBody>
      </p:sp>
      <p:sp>
        <p:nvSpPr>
          <p:cNvPr id="4" name="Slide Number Placeholder 3">
            <a:extLst>
              <a:ext uri="{FF2B5EF4-FFF2-40B4-BE49-F238E27FC236}">
                <a16:creationId xmlns:a16="http://schemas.microsoft.com/office/drawing/2014/main" id="{207E942C-AB46-2887-CA07-A82C29C4CF1C}"/>
              </a:ext>
            </a:extLst>
          </p:cNvPr>
          <p:cNvSpPr>
            <a:spLocks noGrp="1"/>
          </p:cNvSpPr>
          <p:nvPr>
            <p:ph type="sldNum" sz="quarter" idx="12"/>
          </p:nvPr>
        </p:nvSpPr>
        <p:spPr/>
        <p:txBody>
          <a:bodyPr/>
          <a:lstStyle/>
          <a:p>
            <a:fld id="{7557ADF2-D79D-4C88-8925-7119346CC8AA}" type="slidenum">
              <a:rPr lang="en-US" smtClean="0"/>
              <a:t>2</a:t>
            </a:fld>
            <a:endParaRPr lang="en-US" dirty="0"/>
          </a:p>
        </p:txBody>
      </p:sp>
      <p:grpSp>
        <p:nvGrpSpPr>
          <p:cNvPr id="12" name="Group 11">
            <a:extLst>
              <a:ext uri="{FF2B5EF4-FFF2-40B4-BE49-F238E27FC236}">
                <a16:creationId xmlns:a16="http://schemas.microsoft.com/office/drawing/2014/main" id="{BE13E0AB-70AF-3E79-E889-F8F44C5C6165}"/>
              </a:ext>
            </a:extLst>
          </p:cNvPr>
          <p:cNvGrpSpPr/>
          <p:nvPr/>
        </p:nvGrpSpPr>
        <p:grpSpPr>
          <a:xfrm>
            <a:off x="3664452" y="2192386"/>
            <a:ext cx="4863096" cy="1376448"/>
            <a:chOff x="3537759" y="2265956"/>
            <a:chExt cx="4863096" cy="1376448"/>
          </a:xfrm>
        </p:grpSpPr>
        <p:sp>
          <p:nvSpPr>
            <p:cNvPr id="7" name="TextBox 6">
              <a:extLst>
                <a:ext uri="{FF2B5EF4-FFF2-40B4-BE49-F238E27FC236}">
                  <a16:creationId xmlns:a16="http://schemas.microsoft.com/office/drawing/2014/main" id="{C39351E3-6536-7F76-51CF-1C21EC5755C3}"/>
                </a:ext>
              </a:extLst>
            </p:cNvPr>
            <p:cNvSpPr txBox="1"/>
            <p:nvPr/>
          </p:nvSpPr>
          <p:spPr>
            <a:xfrm>
              <a:off x="4048772" y="2265956"/>
              <a:ext cx="3841071" cy="400110"/>
            </a:xfrm>
            <a:prstGeom prst="rect">
              <a:avLst/>
            </a:prstGeom>
            <a:noFill/>
          </p:spPr>
          <p:txBody>
            <a:bodyPr wrap="square" rtlCol="0">
              <a:spAutoFit/>
            </a:bodyPr>
            <a:lstStyle/>
            <a:p>
              <a:pPr algn="ctr"/>
              <a:r>
                <a:rPr lang="en-US" sz="2000" dirty="0"/>
                <a:t>Side credit:  CMEology and CMSC</a:t>
              </a:r>
            </a:p>
          </p:txBody>
        </p:sp>
        <p:grpSp>
          <p:nvGrpSpPr>
            <p:cNvPr id="11" name="Group 10">
              <a:extLst>
                <a:ext uri="{FF2B5EF4-FFF2-40B4-BE49-F238E27FC236}">
                  <a16:creationId xmlns:a16="http://schemas.microsoft.com/office/drawing/2014/main" id="{A120B0A2-6416-88E4-1510-A261AD767C30}"/>
                </a:ext>
              </a:extLst>
            </p:cNvPr>
            <p:cNvGrpSpPr/>
            <p:nvPr/>
          </p:nvGrpSpPr>
          <p:grpSpPr>
            <a:xfrm>
              <a:off x="3537759" y="2668105"/>
              <a:ext cx="4863096" cy="974299"/>
              <a:chOff x="2984012" y="2668105"/>
              <a:chExt cx="4863096" cy="974299"/>
            </a:xfrm>
          </p:grpSpPr>
          <p:pic>
            <p:nvPicPr>
              <p:cNvPr id="5" name="Picture 4">
                <a:extLst>
                  <a:ext uri="{FF2B5EF4-FFF2-40B4-BE49-F238E27FC236}">
                    <a16:creationId xmlns:a16="http://schemas.microsoft.com/office/drawing/2014/main" id="{026135A4-BBCA-2953-38EF-CB69CC0F01C1}"/>
                  </a:ext>
                </a:extLst>
              </p:cNvPr>
              <p:cNvPicPr>
                <a:picLocks noChangeAspect="1"/>
              </p:cNvPicPr>
              <p:nvPr/>
            </p:nvPicPr>
            <p:blipFill>
              <a:blip r:embed="rId3"/>
              <a:stretch>
                <a:fillRect/>
              </a:stretch>
            </p:blipFill>
            <p:spPr>
              <a:xfrm>
                <a:off x="2984012" y="2758420"/>
                <a:ext cx="2347589" cy="793669"/>
              </a:xfrm>
              <a:prstGeom prst="rect">
                <a:avLst/>
              </a:prstGeom>
            </p:spPr>
          </p:pic>
          <p:pic>
            <p:nvPicPr>
              <p:cNvPr id="10" name="Picture 9">
                <a:extLst>
                  <a:ext uri="{FF2B5EF4-FFF2-40B4-BE49-F238E27FC236}">
                    <a16:creationId xmlns:a16="http://schemas.microsoft.com/office/drawing/2014/main" id="{2B682312-7409-DDEE-9B81-26C3B4D5D8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00" y="2668105"/>
                <a:ext cx="1370108" cy="974299"/>
              </a:xfrm>
              <a:prstGeom prst="rect">
                <a:avLst/>
              </a:prstGeom>
            </p:spPr>
          </p:pic>
        </p:grpSp>
      </p:grpSp>
    </p:spTree>
    <p:extLst>
      <p:ext uri="{BB962C8B-B14F-4D97-AF65-F5344CB8AC3E}">
        <p14:creationId xmlns:p14="http://schemas.microsoft.com/office/powerpoint/2010/main" val="3659664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68AC8-DE88-7B29-75CF-48DA0375420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721154E-E97B-DAA4-EDBF-3277473E7C27}"/>
              </a:ext>
            </a:extLst>
          </p:cNvPr>
          <p:cNvSpPr>
            <a:spLocks noGrp="1"/>
          </p:cNvSpPr>
          <p:nvPr>
            <p:ph type="title"/>
          </p:nvPr>
        </p:nvSpPr>
        <p:spPr/>
        <p:txBody>
          <a:bodyPr/>
          <a:lstStyle/>
          <a:p>
            <a:r>
              <a:rPr lang="en-US" dirty="0"/>
              <a:t>Case: Laila</a:t>
            </a:r>
          </a:p>
        </p:txBody>
      </p:sp>
      <p:sp>
        <p:nvSpPr>
          <p:cNvPr id="13" name="Content Placeholder 12">
            <a:extLst>
              <a:ext uri="{FF2B5EF4-FFF2-40B4-BE49-F238E27FC236}">
                <a16:creationId xmlns:a16="http://schemas.microsoft.com/office/drawing/2014/main" id="{01B4ADAD-BB71-2D58-5FA2-7A6799D5F3DB}"/>
              </a:ext>
            </a:extLst>
          </p:cNvPr>
          <p:cNvSpPr>
            <a:spLocks noGrp="1"/>
          </p:cNvSpPr>
          <p:nvPr>
            <p:ph idx="1"/>
          </p:nvPr>
        </p:nvSpPr>
        <p:spPr>
          <a:xfrm>
            <a:off x="625137" y="1175605"/>
            <a:ext cx="7541402" cy="5270351"/>
          </a:xfrm>
        </p:spPr>
        <p:txBody>
          <a:bodyPr>
            <a:normAutofit lnSpcReduction="10000"/>
          </a:bodyPr>
          <a:lstStyle/>
          <a:p>
            <a:pPr>
              <a:lnSpc>
                <a:spcPct val="114000"/>
              </a:lnSpc>
              <a:spcAft>
                <a:spcPts val="800"/>
              </a:spcAft>
            </a:pPr>
            <a:r>
              <a:rPr lang="en-CA" sz="2400" kern="100" dirty="0">
                <a:effectLst/>
                <a:ea typeface="Aptos" panose="020B0004020202020204" pitchFamily="34" charset="0"/>
                <a:cs typeface="Times New Roman" panose="02020603050405020304" pitchFamily="18" charset="0"/>
              </a:rPr>
              <a:t>Laila</a:t>
            </a:r>
            <a:r>
              <a:rPr lang="en-CA" sz="2400" kern="100" dirty="0">
                <a:ea typeface="Aptos" panose="020B0004020202020204" pitchFamily="34" charset="0"/>
                <a:cs typeface="Times New Roman" panose="02020603050405020304" pitchFamily="18" charset="0"/>
              </a:rPr>
              <a:t> is</a:t>
            </a:r>
            <a:r>
              <a:rPr lang="en-CA" sz="2400" kern="100" dirty="0">
                <a:effectLst/>
                <a:ea typeface="Aptos" panose="020B0004020202020204" pitchFamily="34" charset="0"/>
                <a:cs typeface="Times New Roman" panose="02020603050405020304" pitchFamily="18" charset="0"/>
              </a:rPr>
              <a:t> 28-year-old African American woman</a:t>
            </a:r>
            <a:r>
              <a:rPr lang="en-CA" sz="2400" kern="100" dirty="0">
                <a:ea typeface="Aptos" panose="020B0004020202020204" pitchFamily="34" charset="0"/>
                <a:cs typeface="Times New Roman" panose="02020603050405020304" pitchFamily="18" charset="0"/>
              </a:rPr>
              <a:t> who works as a dental hygienist.</a:t>
            </a:r>
          </a:p>
          <a:p>
            <a:pPr>
              <a:lnSpc>
                <a:spcPct val="114000"/>
              </a:lnSpc>
              <a:spcAft>
                <a:spcPts val="800"/>
              </a:spcAft>
            </a:pPr>
            <a:r>
              <a:rPr lang="en-CA" sz="2400" kern="100" dirty="0">
                <a:ea typeface="Aptos" panose="020B0004020202020204" pitchFamily="34" charset="0"/>
                <a:cs typeface="Times New Roman" panose="02020603050405020304" pitchFamily="18" charset="0"/>
              </a:rPr>
              <a:t>She is married with 2 children. Her husband, Jake, </a:t>
            </a:r>
            <a:r>
              <a:rPr lang="en-US" sz="2400" b="0" i="0" dirty="0">
                <a:solidFill>
                  <a:srgbClr val="000000"/>
                </a:solidFill>
                <a:effectLst/>
              </a:rPr>
              <a:t>is frequently away for work, often leaving Laila to manage the household on her own.</a:t>
            </a:r>
            <a:endParaRPr lang="en-CA" sz="2400" kern="100" dirty="0">
              <a:ea typeface="Aptos" panose="020B0004020202020204" pitchFamily="34" charset="0"/>
              <a:cs typeface="Times New Roman" panose="02020603050405020304" pitchFamily="18" charset="0"/>
            </a:endParaRPr>
          </a:p>
          <a:p>
            <a:pPr>
              <a:lnSpc>
                <a:spcPct val="114000"/>
              </a:lnSpc>
              <a:spcAft>
                <a:spcPts val="800"/>
              </a:spcAft>
            </a:pPr>
            <a:r>
              <a:rPr lang="en-CA" sz="2400" kern="100" dirty="0">
                <a:ea typeface="Aptos" panose="020B0004020202020204" pitchFamily="34" charset="0"/>
                <a:cs typeface="Times New Roman" panose="02020603050405020304" pitchFamily="18" charset="0"/>
              </a:rPr>
              <a:t>She reports p</a:t>
            </a:r>
            <a:r>
              <a:rPr lang="en-CA" sz="2400" kern="100" dirty="0">
                <a:effectLst/>
                <a:ea typeface="Aptos" panose="020B0004020202020204" pitchFamily="34" charset="0"/>
                <a:cs typeface="Times New Roman" panose="02020603050405020304" pitchFamily="18" charset="0"/>
              </a:rPr>
              <a:t>ersistent fatigue, numbness, tingling, and chronic pain for the past 5 years.</a:t>
            </a:r>
          </a:p>
          <a:p>
            <a:pPr>
              <a:lnSpc>
                <a:spcPct val="114000"/>
              </a:lnSpc>
            </a:pPr>
            <a:r>
              <a:rPr lang="en-CA" sz="2400" kern="100" dirty="0">
                <a:effectLst/>
                <a:ea typeface="Aptos" panose="020B0004020202020204" pitchFamily="34" charset="0"/>
                <a:cs typeface="Times New Roman" panose="02020603050405020304" pitchFamily="18" charset="0"/>
              </a:rPr>
              <a:t>She was </a:t>
            </a:r>
            <a:r>
              <a:rPr lang="en-CA" sz="2400" kern="100" dirty="0">
                <a:ea typeface="Aptos" panose="020B0004020202020204" pitchFamily="34" charset="0"/>
                <a:cs typeface="Times New Roman" panose="02020603050405020304" pitchFamily="18" charset="0"/>
              </a:rPr>
              <a:t>m</a:t>
            </a:r>
            <a:r>
              <a:rPr lang="en-CA" sz="2400" kern="100" dirty="0">
                <a:effectLst/>
                <a:ea typeface="Aptos" panose="020B0004020202020204" pitchFamily="34" charset="0"/>
                <a:cs typeface="Times New Roman" panose="02020603050405020304" pitchFamily="18" charset="0"/>
              </a:rPr>
              <a:t>isdiagnosed with anxiety and fibromyalgia by a primary care physician and general neurolog</a:t>
            </a:r>
            <a:r>
              <a:rPr lang="en-CA" sz="2400" kern="100" dirty="0">
                <a:ea typeface="Aptos" panose="020B0004020202020204" pitchFamily="34" charset="0"/>
                <a:cs typeface="Times New Roman" panose="02020603050405020304" pitchFamily="18" charset="0"/>
              </a:rPr>
              <a:t>i</a:t>
            </a:r>
            <a:r>
              <a:rPr lang="en-CA" sz="2400" kern="100" dirty="0">
                <a:effectLst/>
                <a:ea typeface="Aptos" panose="020B0004020202020204" pitchFamily="34" charset="0"/>
                <a:cs typeface="Times New Roman" panose="02020603050405020304" pitchFamily="18" charset="0"/>
              </a:rPr>
              <a:t>st</a:t>
            </a:r>
            <a:r>
              <a:rPr lang="en-CA" sz="2400" kern="100" dirty="0">
                <a:solidFill>
                  <a:srgbClr val="FF0000"/>
                </a:solidFill>
                <a:effectLst/>
                <a:ea typeface="Aptos" panose="020B0004020202020204" pitchFamily="34" charset="0"/>
                <a:cs typeface="Times New Roman" panose="02020603050405020304" pitchFamily="18" charset="0"/>
              </a:rPr>
              <a:t>.</a:t>
            </a:r>
          </a:p>
          <a:p>
            <a:pPr>
              <a:lnSpc>
                <a:spcPct val="114000"/>
              </a:lnSpc>
            </a:pPr>
            <a:r>
              <a:rPr lang="en-CA" sz="2400" b="1" kern="100" dirty="0">
                <a:effectLst/>
                <a:ea typeface="Aptos" panose="020B0004020202020204" pitchFamily="34" charset="0"/>
                <a:cs typeface="Times New Roman" panose="02020603050405020304" pitchFamily="18" charset="0"/>
              </a:rPr>
              <a:t>Current Visit: </a:t>
            </a:r>
            <a:r>
              <a:rPr lang="en-CA" sz="2400" kern="100" dirty="0">
                <a:effectLst/>
                <a:ea typeface="Aptos" panose="020B0004020202020204" pitchFamily="34" charset="0"/>
                <a:cs typeface="Times New Roman" panose="02020603050405020304" pitchFamily="18" charset="0"/>
              </a:rPr>
              <a:t>Laila meets Dr. Akinsanya for an evaluation and to discuss treatment options.</a:t>
            </a:r>
          </a:p>
          <a:p>
            <a:endParaRPr lang="en-CA"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CA" kern="100" dirty="0">
              <a:effectLst/>
              <a:latin typeface="Aptos" panose="020B0004020202020204" pitchFamily="34" charset="0"/>
              <a:ea typeface="Aptos" panose="020B0004020202020204" pitchFamily="34" charset="0"/>
              <a:cs typeface="Times New Roman" panose="02020603050405020304" pitchFamily="18" charset="0"/>
            </a:endParaRPr>
          </a:p>
          <a:p>
            <a:pPr lvl="1">
              <a:lnSpc>
                <a:spcPct val="107000"/>
              </a:lnSpc>
              <a:spcAft>
                <a:spcPts val="800"/>
              </a:spcAft>
            </a:pPr>
            <a:endParaRPr lang="en-CA" b="1"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endParaRPr lang="en-CA" sz="2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2" name="Rectangle 1">
            <a:extLst>
              <a:ext uri="{FF2B5EF4-FFF2-40B4-BE49-F238E27FC236}">
                <a16:creationId xmlns:a16="http://schemas.microsoft.com/office/drawing/2014/main" id="{4A9E3185-8629-8D0E-705E-2AFD3447C6FD}"/>
              </a:ext>
            </a:extLst>
          </p:cNvPr>
          <p:cNvSpPr/>
          <p:nvPr/>
        </p:nvSpPr>
        <p:spPr>
          <a:xfrm>
            <a:off x="8290058" y="1623565"/>
            <a:ext cx="3557016" cy="3236976"/>
          </a:xfrm>
          <a:prstGeom prst="rect">
            <a:avLst/>
          </a:prstGeom>
          <a:gradFill flip="none" rotWithShape="1">
            <a:gsLst>
              <a:gs pos="0">
                <a:srgbClr val="FBCDB5"/>
              </a:gs>
              <a:gs pos="100000">
                <a:srgbClr val="FFF7AC"/>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A562DE7-344C-E36B-0129-BCCD00C27101}"/>
              </a:ext>
            </a:extLst>
          </p:cNvPr>
          <p:cNvPicPr>
            <a:picLocks noChangeAspect="1"/>
          </p:cNvPicPr>
          <p:nvPr/>
        </p:nvPicPr>
        <p:blipFill>
          <a:blip r:embed="rId3">
            <a:extLst>
              <a:ext uri="{28A0092B-C50C-407E-A947-70E740481C1C}">
                <a14:useLocalDpi xmlns:a14="http://schemas.microsoft.com/office/drawing/2010/main" val="0"/>
              </a:ext>
            </a:extLst>
          </a:blip>
          <a:srcRect l="4089" r="4089"/>
          <a:stretch/>
        </p:blipFill>
        <p:spPr>
          <a:xfrm>
            <a:off x="8289406" y="1623565"/>
            <a:ext cx="3557668" cy="3232543"/>
          </a:xfrm>
          <a:prstGeom prst="rect">
            <a:avLst/>
          </a:prstGeom>
          <a:ln w="38100">
            <a:solidFill>
              <a:srgbClr val="472A7C"/>
            </a:solidFill>
          </a:ln>
        </p:spPr>
      </p:pic>
      <p:sp>
        <p:nvSpPr>
          <p:cNvPr id="6" name="Slide Number Placeholder 5">
            <a:extLst>
              <a:ext uri="{FF2B5EF4-FFF2-40B4-BE49-F238E27FC236}">
                <a16:creationId xmlns:a16="http://schemas.microsoft.com/office/drawing/2014/main" id="{A2E86849-6E34-293C-EF67-981246AF48D3}"/>
              </a:ext>
            </a:extLst>
          </p:cNvPr>
          <p:cNvSpPr>
            <a:spLocks noGrp="1"/>
          </p:cNvSpPr>
          <p:nvPr>
            <p:ph type="sldNum" sz="quarter" idx="12"/>
          </p:nvPr>
        </p:nvSpPr>
        <p:spPr/>
        <p:txBody>
          <a:bodyPr/>
          <a:lstStyle/>
          <a:p>
            <a:fld id="{7557ADF2-D79D-4C88-8925-7119346CC8AA}" type="slidenum">
              <a:rPr lang="en-US" smtClean="0"/>
              <a:t>3</a:t>
            </a:fld>
            <a:endParaRPr lang="en-US" dirty="0"/>
          </a:p>
        </p:txBody>
      </p:sp>
    </p:spTree>
    <p:extLst>
      <p:ext uri="{BB962C8B-B14F-4D97-AF65-F5344CB8AC3E}">
        <p14:creationId xmlns:p14="http://schemas.microsoft.com/office/powerpoint/2010/main" val="1162613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9A9D8F-448A-A5D7-7398-FA6A7AFDF5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527"/>
            <a:ext cx="12192000" cy="6333636"/>
          </a:xfrm>
          <a:prstGeom prst="rect">
            <a:avLst/>
          </a:prstGeom>
        </p:spPr>
      </p:pic>
      <p:sp>
        <p:nvSpPr>
          <p:cNvPr id="2" name="Slide Number Placeholder 5">
            <a:extLst>
              <a:ext uri="{FF2B5EF4-FFF2-40B4-BE49-F238E27FC236}">
                <a16:creationId xmlns:a16="http://schemas.microsoft.com/office/drawing/2014/main" id="{77E32EC3-4A0E-969A-B9AC-AA02BD7073E5}"/>
              </a:ext>
            </a:extLst>
          </p:cNvPr>
          <p:cNvSpPr>
            <a:spLocks noGrp="1"/>
          </p:cNvSpPr>
          <p:nvPr>
            <p:ph type="sldNum" sz="quarter" idx="4"/>
          </p:nvPr>
        </p:nvSpPr>
        <p:spPr>
          <a:xfrm>
            <a:off x="9365110" y="633163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57ADF2-D79D-4C88-8925-7119346CC8AA}" type="slidenum">
              <a:rPr lang="en-US" smtClean="0"/>
              <a:t>4</a:t>
            </a:fld>
            <a:endParaRPr lang="en-US" dirty="0"/>
          </a:p>
        </p:txBody>
      </p:sp>
    </p:spTree>
    <p:extLst>
      <p:ext uri="{BB962C8B-B14F-4D97-AF65-F5344CB8AC3E}">
        <p14:creationId xmlns:p14="http://schemas.microsoft.com/office/powerpoint/2010/main" val="1261416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23C1D-6A2A-9A1D-F0D6-E5C089D4846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1BD9991-F7D9-475F-1A53-9F6B5C55170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23207"/>
            <a:ext cx="12192000" cy="6296275"/>
          </a:xfrm>
          <a:prstGeom prst="rect">
            <a:avLst/>
          </a:prstGeom>
        </p:spPr>
      </p:pic>
      <p:sp>
        <p:nvSpPr>
          <p:cNvPr id="4" name="Slide Number Placeholder 5">
            <a:extLst>
              <a:ext uri="{FF2B5EF4-FFF2-40B4-BE49-F238E27FC236}">
                <a16:creationId xmlns:a16="http://schemas.microsoft.com/office/drawing/2014/main" id="{CD0A4ECC-3019-ACE7-5DB3-F9DE30FD1CE0}"/>
              </a:ext>
            </a:extLst>
          </p:cNvPr>
          <p:cNvSpPr>
            <a:spLocks noGrp="1"/>
          </p:cNvSpPr>
          <p:nvPr>
            <p:ph type="sldNum" sz="quarter" idx="4"/>
          </p:nvPr>
        </p:nvSpPr>
        <p:spPr>
          <a:xfrm>
            <a:off x="9365110" y="633163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57ADF2-D79D-4C88-8925-7119346CC8AA}" type="slidenum">
              <a:rPr lang="en-US" smtClean="0"/>
              <a:t>5</a:t>
            </a:fld>
            <a:endParaRPr lang="en-US" dirty="0"/>
          </a:p>
        </p:txBody>
      </p:sp>
    </p:spTree>
    <p:extLst>
      <p:ext uri="{BB962C8B-B14F-4D97-AF65-F5344CB8AC3E}">
        <p14:creationId xmlns:p14="http://schemas.microsoft.com/office/powerpoint/2010/main" val="3173077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7CFE3-E2A0-F22E-BF5C-C74A8BC4AA2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212337B-B5C7-BFB1-9533-23889FBE810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125769"/>
            <a:ext cx="12192000" cy="6291151"/>
          </a:xfrm>
          <a:prstGeom prst="rect">
            <a:avLst/>
          </a:prstGeom>
        </p:spPr>
      </p:pic>
      <p:sp>
        <p:nvSpPr>
          <p:cNvPr id="4" name="Slide Number Placeholder 5">
            <a:extLst>
              <a:ext uri="{FF2B5EF4-FFF2-40B4-BE49-F238E27FC236}">
                <a16:creationId xmlns:a16="http://schemas.microsoft.com/office/drawing/2014/main" id="{C895D317-6189-7A3A-8C6A-3375A1241690}"/>
              </a:ext>
            </a:extLst>
          </p:cNvPr>
          <p:cNvSpPr>
            <a:spLocks noGrp="1"/>
          </p:cNvSpPr>
          <p:nvPr>
            <p:ph type="sldNum" sz="quarter" idx="4"/>
          </p:nvPr>
        </p:nvSpPr>
        <p:spPr>
          <a:xfrm>
            <a:off x="9365110" y="633163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57ADF2-D79D-4C88-8925-7119346CC8AA}" type="slidenum">
              <a:rPr lang="en-US" smtClean="0"/>
              <a:t>6</a:t>
            </a:fld>
            <a:endParaRPr lang="en-US" dirty="0"/>
          </a:p>
        </p:txBody>
      </p:sp>
    </p:spTree>
    <p:extLst>
      <p:ext uri="{BB962C8B-B14F-4D97-AF65-F5344CB8AC3E}">
        <p14:creationId xmlns:p14="http://schemas.microsoft.com/office/powerpoint/2010/main" val="23370228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6602</TotalTime>
  <Words>232</Words>
  <Application>Microsoft Office PowerPoint</Application>
  <PresentationFormat>Widescreen</PresentationFormat>
  <Paragraphs>25</Paragraphs>
  <Slides>6</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Aptos</vt:lpstr>
      <vt:lpstr>Arial</vt:lpstr>
      <vt:lpstr>Calibri</vt:lpstr>
      <vt:lpstr>Calibri Light</vt:lpstr>
      <vt:lpstr>DM Sans</vt:lpstr>
      <vt:lpstr>Office Theme</vt:lpstr>
      <vt:lpstr>PowerPoint Presentation</vt:lpstr>
      <vt:lpstr>Information and Guidelines</vt:lpstr>
      <vt:lpstr>Case: Laila</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Beth Goodwin</dc:creator>
  <cp:lastModifiedBy>Beth Goodwin</cp:lastModifiedBy>
  <cp:revision>50</cp:revision>
  <dcterms:created xsi:type="dcterms:W3CDTF">2025-01-15T20:41:25Z</dcterms:created>
  <dcterms:modified xsi:type="dcterms:W3CDTF">2025-03-18T17:18:25Z</dcterms:modified>
</cp:coreProperties>
</file>