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4" r:id="rId1"/>
  </p:sldMasterIdLst>
  <p:notesMasterIdLst>
    <p:notesMasterId r:id="rId12"/>
  </p:notesMasterIdLst>
  <p:sldIdLst>
    <p:sldId id="1389" r:id="rId2"/>
    <p:sldId id="1494" r:id="rId3"/>
    <p:sldId id="1395" r:id="rId4"/>
    <p:sldId id="1488" r:id="rId5"/>
    <p:sldId id="1495" r:id="rId6"/>
    <p:sldId id="1496" r:id="rId7"/>
    <p:sldId id="1487" r:id="rId8"/>
    <p:sldId id="1497" r:id="rId9"/>
    <p:sldId id="1498" r:id="rId10"/>
    <p:sldId id="1499" r:id="rId11"/>
  </p:sldIdLst>
  <p:sldSz cx="14630400" cy="8229600"/>
  <p:notesSz cx="8229600" cy="1463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4BB361A-B8D9-732E-B947-57C742481F0C}" name="Morgan Leafe" initials="ML" userId="22464572c9ebfc3b" providerId="Windows Live"/>
  <p188:author id="{8B3B3A2B-3FB1-D302-8D87-B25F241EE93F}" name="Michelle McCain" initials="MM" userId="e89e211874a44d68" providerId="Windows Live"/>
  <p188:author id="{8B2C7653-5F64-E347-6090-C57219D9A0FD}" name="JQ" initials="JQ" userId="JQ" providerId="None"/>
  <p188:author id="{CF2D9F66-4AE0-0B88-DAEF-24B6B2A45CB9}" name="Riedl, Marc" initials="MR" userId="S::mriedl@ucsd.edu::3b1c79c5-2a52-48ee-a1d1-8732aef0c3e1" providerId="AD"/>
  <p188:author id="{83AE74B7-0D1C-B355-CEC5-FDF51DB3F74F}" name="Beth Goodwin" initials="BG" userId="2f25fd304430637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D7D9"/>
    <a:srgbClr val="000000"/>
    <a:srgbClr val="303D69"/>
    <a:srgbClr val="7CB1B4"/>
    <a:srgbClr val="E0F0FF"/>
    <a:srgbClr val="215F9A"/>
    <a:srgbClr val="CCE2F2"/>
    <a:srgbClr val="4E95D9"/>
    <a:srgbClr val="AE9856"/>
    <a:srgbClr val="8C20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52"/>
    <p:restoredTop sz="96247" autoAdjust="0"/>
  </p:normalViewPr>
  <p:slideViewPr>
    <p:cSldViewPr snapToGrid="0" snapToObjects="1">
      <p:cViewPr varScale="1">
        <p:scale>
          <a:sx n="89" d="100"/>
          <a:sy n="89" d="100"/>
        </p:scale>
        <p:origin x="630" y="102"/>
      </p:cViewPr>
      <p:guideLst/>
    </p:cSldViewPr>
  </p:slideViewPr>
  <p:notesTextViewPr>
    <p:cViewPr>
      <p:scale>
        <a:sx n="1" d="1"/>
        <a:sy n="1" d="1"/>
      </p:scale>
      <p:origin x="0" y="0"/>
    </p:cViewPr>
  </p:notesTextViewPr>
  <p:notesViewPr>
    <p:cSldViewPr snapToGrid="0" snapToObjects="1">
      <p:cViewPr varScale="1">
        <p:scale>
          <a:sx n="51" d="100"/>
          <a:sy n="51" d="100"/>
        </p:scale>
        <p:origin x="4332" y="11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8/10/relationships/authors" Targe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308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US" dirty="0"/>
          </a:p>
        </p:txBody>
      </p:sp>
    </p:spTree>
    <p:extLst>
      <p:ext uri="{BB962C8B-B14F-4D97-AF65-F5344CB8AC3E}">
        <p14:creationId xmlns:p14="http://schemas.microsoft.com/office/powerpoint/2010/main" val="3835899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300983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G" dirty="0"/>
          </a:p>
        </p:txBody>
      </p:sp>
    </p:spTree>
    <p:extLst>
      <p:ext uri="{BB962C8B-B14F-4D97-AF65-F5344CB8AC3E}">
        <p14:creationId xmlns:p14="http://schemas.microsoft.com/office/powerpoint/2010/main" val="1019177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A4865-9017-12BF-B251-539A3EB9CA89}"/>
              </a:ext>
            </a:extLst>
          </p:cNvPr>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p>
        </p:txBody>
      </p:sp>
      <p:sp>
        <p:nvSpPr>
          <p:cNvPr id="3" name="Subtitle 2">
            <a:extLst>
              <a:ext uri="{FF2B5EF4-FFF2-40B4-BE49-F238E27FC236}">
                <a16:creationId xmlns:a16="http://schemas.microsoft.com/office/drawing/2014/main" id="{8FB50FC6-EC02-78BA-B650-051B64A76FF9}"/>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4" name="Date Placeholder 3">
            <a:extLst>
              <a:ext uri="{FF2B5EF4-FFF2-40B4-BE49-F238E27FC236}">
                <a16:creationId xmlns:a16="http://schemas.microsoft.com/office/drawing/2014/main" id="{CE6F5FD7-2353-2491-5C5E-F94BC596B147}"/>
              </a:ext>
            </a:extLst>
          </p:cNvPr>
          <p:cNvSpPr>
            <a:spLocks noGrp="1"/>
          </p:cNvSpPr>
          <p:nvPr>
            <p:ph type="dt" sz="half" idx="10"/>
          </p:nvPr>
        </p:nvSpPr>
        <p:spPr>
          <a:xfrm>
            <a:off x="1005840" y="7627621"/>
            <a:ext cx="3291840" cy="438150"/>
          </a:xfrm>
          <a:prstGeom prst="rect">
            <a:avLst/>
          </a:prstGeom>
        </p:spPr>
        <p:txBody>
          <a:bodyPr/>
          <a:lstStyle/>
          <a:p>
            <a:endParaRPr lang="en-UG"/>
          </a:p>
        </p:txBody>
      </p:sp>
      <p:sp>
        <p:nvSpPr>
          <p:cNvPr id="5" name="Footer Placeholder 4">
            <a:extLst>
              <a:ext uri="{FF2B5EF4-FFF2-40B4-BE49-F238E27FC236}">
                <a16:creationId xmlns:a16="http://schemas.microsoft.com/office/drawing/2014/main" id="{3CD6FBE7-D5C0-2A6B-4B94-B102EC581E00}"/>
              </a:ext>
            </a:extLst>
          </p:cNvPr>
          <p:cNvSpPr>
            <a:spLocks noGrp="1"/>
          </p:cNvSpPr>
          <p:nvPr>
            <p:ph type="ftr" sz="quarter" idx="11"/>
          </p:nvPr>
        </p:nvSpPr>
        <p:spPr>
          <a:xfrm>
            <a:off x="4846320" y="7627621"/>
            <a:ext cx="4937760" cy="438150"/>
          </a:xfrm>
          <a:prstGeom prst="rect">
            <a:avLst/>
          </a:prstGeom>
        </p:spPr>
        <p:txBody>
          <a:bodyPr/>
          <a:lstStyle/>
          <a:p>
            <a:endParaRPr lang="en-UG"/>
          </a:p>
        </p:txBody>
      </p:sp>
      <p:sp>
        <p:nvSpPr>
          <p:cNvPr id="6" name="Slide Number Placeholder 5">
            <a:extLst>
              <a:ext uri="{FF2B5EF4-FFF2-40B4-BE49-F238E27FC236}">
                <a16:creationId xmlns:a16="http://schemas.microsoft.com/office/drawing/2014/main" id="{E30F2CDB-79FC-8AE8-A766-C09A09B1871D}"/>
              </a:ext>
            </a:extLst>
          </p:cNvPr>
          <p:cNvSpPr>
            <a:spLocks noGrp="1"/>
          </p:cNvSpPr>
          <p:nvPr>
            <p:ph type="sldNum" sz="quarter" idx="12"/>
          </p:nvPr>
        </p:nvSpPr>
        <p:spPr>
          <a:xfrm>
            <a:off x="11338560" y="7627621"/>
            <a:ext cx="3291840" cy="438150"/>
          </a:xfrm>
          <a:prstGeom prst="rect">
            <a:avLst/>
          </a:prstGeom>
        </p:spPr>
        <p:txBody>
          <a:bodyPr/>
          <a:lstStyle/>
          <a:p>
            <a:fld id="{3446C640-A483-4ABA-970E-168D010ED167}" type="slidenum">
              <a:rPr lang="en-UG" smtClean="0"/>
              <a:t>‹#›</a:t>
            </a:fld>
            <a:endParaRPr lang="en-UG"/>
          </a:p>
        </p:txBody>
      </p:sp>
    </p:spTree>
    <p:extLst>
      <p:ext uri="{BB962C8B-B14F-4D97-AF65-F5344CB8AC3E}">
        <p14:creationId xmlns:p14="http://schemas.microsoft.com/office/powerpoint/2010/main" val="4116117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AF02E-49EA-1ABF-DE57-BAD4A75C84C3}"/>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Picture Placeholder 2">
            <a:extLst>
              <a:ext uri="{FF2B5EF4-FFF2-40B4-BE49-F238E27FC236}">
                <a16:creationId xmlns:a16="http://schemas.microsoft.com/office/drawing/2014/main" id="{1532A6CB-37ED-B430-60FA-A1B0E41C4164}"/>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p>
        </p:txBody>
      </p:sp>
      <p:sp>
        <p:nvSpPr>
          <p:cNvPr id="4" name="Text Placeholder 3">
            <a:extLst>
              <a:ext uri="{FF2B5EF4-FFF2-40B4-BE49-F238E27FC236}">
                <a16:creationId xmlns:a16="http://schemas.microsoft.com/office/drawing/2014/main" id="{50BFBFD5-F754-D79D-3A5B-905F12AEA7A0}"/>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3FE6A531-42AA-3555-E8A4-9269F68A0620}"/>
              </a:ext>
            </a:extLst>
          </p:cNvPr>
          <p:cNvSpPr>
            <a:spLocks noGrp="1"/>
          </p:cNvSpPr>
          <p:nvPr>
            <p:ph type="dt" sz="half" idx="10"/>
          </p:nvPr>
        </p:nvSpPr>
        <p:spPr>
          <a:xfrm>
            <a:off x="1005840" y="7627621"/>
            <a:ext cx="3291840" cy="438150"/>
          </a:xfrm>
          <a:prstGeom prst="rect">
            <a:avLst/>
          </a:prstGeom>
        </p:spPr>
        <p:txBody>
          <a:bodyPr/>
          <a:lstStyle/>
          <a:p>
            <a:endParaRPr lang="en-UG"/>
          </a:p>
        </p:txBody>
      </p:sp>
      <p:sp>
        <p:nvSpPr>
          <p:cNvPr id="6" name="Footer Placeholder 5">
            <a:extLst>
              <a:ext uri="{FF2B5EF4-FFF2-40B4-BE49-F238E27FC236}">
                <a16:creationId xmlns:a16="http://schemas.microsoft.com/office/drawing/2014/main" id="{392CB26B-A541-A81C-5C90-CA38C1574CB8}"/>
              </a:ext>
            </a:extLst>
          </p:cNvPr>
          <p:cNvSpPr>
            <a:spLocks noGrp="1"/>
          </p:cNvSpPr>
          <p:nvPr>
            <p:ph type="ftr" sz="quarter" idx="11"/>
          </p:nvPr>
        </p:nvSpPr>
        <p:spPr>
          <a:xfrm>
            <a:off x="4846320" y="7627621"/>
            <a:ext cx="4937760" cy="438150"/>
          </a:xfrm>
          <a:prstGeom prst="rect">
            <a:avLst/>
          </a:prstGeom>
        </p:spPr>
        <p:txBody>
          <a:bodyPr/>
          <a:lstStyle/>
          <a:p>
            <a:endParaRPr lang="en-UG"/>
          </a:p>
        </p:txBody>
      </p:sp>
      <p:sp>
        <p:nvSpPr>
          <p:cNvPr id="7" name="Slide Number Placeholder 6">
            <a:extLst>
              <a:ext uri="{FF2B5EF4-FFF2-40B4-BE49-F238E27FC236}">
                <a16:creationId xmlns:a16="http://schemas.microsoft.com/office/drawing/2014/main" id="{BEC619CC-4D83-3120-6D45-43230F8326F3}"/>
              </a:ext>
            </a:extLst>
          </p:cNvPr>
          <p:cNvSpPr>
            <a:spLocks noGrp="1"/>
          </p:cNvSpPr>
          <p:nvPr>
            <p:ph type="sldNum" sz="quarter" idx="12"/>
          </p:nvPr>
        </p:nvSpPr>
        <p:spPr>
          <a:xfrm>
            <a:off x="11338560" y="7627621"/>
            <a:ext cx="3291840" cy="438150"/>
          </a:xfrm>
          <a:prstGeom prst="rect">
            <a:avLst/>
          </a:prstGeom>
        </p:spPr>
        <p:txBody>
          <a:bodyPr/>
          <a:lstStyle/>
          <a:p>
            <a:fld id="{3446C640-A483-4ABA-970E-168D010ED167}" type="slidenum">
              <a:rPr lang="en-UG" smtClean="0"/>
              <a:t>‹#›</a:t>
            </a:fld>
            <a:endParaRPr lang="en-UG"/>
          </a:p>
        </p:txBody>
      </p:sp>
    </p:spTree>
    <p:extLst>
      <p:ext uri="{BB962C8B-B14F-4D97-AF65-F5344CB8AC3E}">
        <p14:creationId xmlns:p14="http://schemas.microsoft.com/office/powerpoint/2010/main" val="3807319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9DFD5-0B6F-D245-582A-A5665659B2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D0909B-15EA-A748-4E30-5CF19A884B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74A0EC-E352-2AB7-0837-CA2DE5340A20}"/>
              </a:ext>
            </a:extLst>
          </p:cNvPr>
          <p:cNvSpPr>
            <a:spLocks noGrp="1"/>
          </p:cNvSpPr>
          <p:nvPr>
            <p:ph type="dt" sz="half" idx="10"/>
          </p:nvPr>
        </p:nvSpPr>
        <p:spPr>
          <a:xfrm>
            <a:off x="1005840" y="7627621"/>
            <a:ext cx="3291840" cy="438150"/>
          </a:xfrm>
          <a:prstGeom prst="rect">
            <a:avLst/>
          </a:prstGeom>
        </p:spPr>
        <p:txBody>
          <a:bodyPr/>
          <a:lstStyle/>
          <a:p>
            <a:endParaRPr lang="en-UG"/>
          </a:p>
        </p:txBody>
      </p:sp>
      <p:sp>
        <p:nvSpPr>
          <p:cNvPr id="5" name="Footer Placeholder 4">
            <a:extLst>
              <a:ext uri="{FF2B5EF4-FFF2-40B4-BE49-F238E27FC236}">
                <a16:creationId xmlns:a16="http://schemas.microsoft.com/office/drawing/2014/main" id="{03D9577E-A55A-C0E6-16F4-E277DBC4F977}"/>
              </a:ext>
            </a:extLst>
          </p:cNvPr>
          <p:cNvSpPr>
            <a:spLocks noGrp="1"/>
          </p:cNvSpPr>
          <p:nvPr>
            <p:ph type="ftr" sz="quarter" idx="11"/>
          </p:nvPr>
        </p:nvSpPr>
        <p:spPr>
          <a:xfrm>
            <a:off x="4846320" y="7627621"/>
            <a:ext cx="4937760" cy="438150"/>
          </a:xfrm>
          <a:prstGeom prst="rect">
            <a:avLst/>
          </a:prstGeom>
        </p:spPr>
        <p:txBody>
          <a:bodyPr/>
          <a:lstStyle/>
          <a:p>
            <a:endParaRPr lang="en-UG"/>
          </a:p>
        </p:txBody>
      </p:sp>
      <p:sp>
        <p:nvSpPr>
          <p:cNvPr id="6" name="Slide Number Placeholder 5">
            <a:extLst>
              <a:ext uri="{FF2B5EF4-FFF2-40B4-BE49-F238E27FC236}">
                <a16:creationId xmlns:a16="http://schemas.microsoft.com/office/drawing/2014/main" id="{0FB5CC53-AC9A-78A0-77F8-7EEE1A6BC36F}"/>
              </a:ext>
            </a:extLst>
          </p:cNvPr>
          <p:cNvSpPr>
            <a:spLocks noGrp="1"/>
          </p:cNvSpPr>
          <p:nvPr>
            <p:ph type="sldNum" sz="quarter" idx="12"/>
          </p:nvPr>
        </p:nvSpPr>
        <p:spPr>
          <a:xfrm>
            <a:off x="11338560" y="7627621"/>
            <a:ext cx="3291840" cy="438150"/>
          </a:xfrm>
          <a:prstGeom prst="rect">
            <a:avLst/>
          </a:prstGeom>
        </p:spPr>
        <p:txBody>
          <a:bodyPr/>
          <a:lstStyle/>
          <a:p>
            <a:fld id="{3446C640-A483-4ABA-970E-168D010ED167}" type="slidenum">
              <a:rPr lang="en-UG" smtClean="0"/>
              <a:t>‹#›</a:t>
            </a:fld>
            <a:endParaRPr lang="en-UG"/>
          </a:p>
        </p:txBody>
      </p:sp>
    </p:spTree>
    <p:extLst>
      <p:ext uri="{BB962C8B-B14F-4D97-AF65-F5344CB8AC3E}">
        <p14:creationId xmlns:p14="http://schemas.microsoft.com/office/powerpoint/2010/main" val="2251257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13B148-ED69-48B7-F66E-43D4CE5DCD8B}"/>
              </a:ext>
            </a:extLst>
          </p:cNvPr>
          <p:cNvSpPr>
            <a:spLocks noGrp="1"/>
          </p:cNvSpPr>
          <p:nvPr>
            <p:ph type="title" orient="vert"/>
          </p:nvPr>
        </p:nvSpPr>
        <p:spPr>
          <a:xfrm>
            <a:off x="10469880" y="438150"/>
            <a:ext cx="3154680" cy="69742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EA3B2B-0F46-3427-58E7-9CCAA91F64CF}"/>
              </a:ext>
            </a:extLst>
          </p:cNvPr>
          <p:cNvSpPr>
            <a:spLocks noGrp="1"/>
          </p:cNvSpPr>
          <p:nvPr>
            <p:ph type="body" orient="vert" idx="1"/>
          </p:nvPr>
        </p:nvSpPr>
        <p:spPr>
          <a:xfrm>
            <a:off x="1005840" y="438150"/>
            <a:ext cx="9281160" cy="69742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F6E79B-56B1-ECCD-8AB7-B9E4268D1132}"/>
              </a:ext>
            </a:extLst>
          </p:cNvPr>
          <p:cNvSpPr>
            <a:spLocks noGrp="1"/>
          </p:cNvSpPr>
          <p:nvPr>
            <p:ph type="dt" sz="half" idx="10"/>
          </p:nvPr>
        </p:nvSpPr>
        <p:spPr>
          <a:xfrm>
            <a:off x="1005840" y="7627621"/>
            <a:ext cx="3291840" cy="438150"/>
          </a:xfrm>
          <a:prstGeom prst="rect">
            <a:avLst/>
          </a:prstGeom>
        </p:spPr>
        <p:txBody>
          <a:bodyPr/>
          <a:lstStyle/>
          <a:p>
            <a:endParaRPr lang="en-UG"/>
          </a:p>
        </p:txBody>
      </p:sp>
      <p:sp>
        <p:nvSpPr>
          <p:cNvPr id="5" name="Footer Placeholder 4">
            <a:extLst>
              <a:ext uri="{FF2B5EF4-FFF2-40B4-BE49-F238E27FC236}">
                <a16:creationId xmlns:a16="http://schemas.microsoft.com/office/drawing/2014/main" id="{A3AED468-1780-8DFA-F8F9-D479F06BBAAA}"/>
              </a:ext>
            </a:extLst>
          </p:cNvPr>
          <p:cNvSpPr>
            <a:spLocks noGrp="1"/>
          </p:cNvSpPr>
          <p:nvPr>
            <p:ph type="ftr" sz="quarter" idx="11"/>
          </p:nvPr>
        </p:nvSpPr>
        <p:spPr>
          <a:xfrm>
            <a:off x="4846320" y="7627621"/>
            <a:ext cx="4937760" cy="438150"/>
          </a:xfrm>
          <a:prstGeom prst="rect">
            <a:avLst/>
          </a:prstGeom>
        </p:spPr>
        <p:txBody>
          <a:bodyPr/>
          <a:lstStyle/>
          <a:p>
            <a:endParaRPr lang="en-UG"/>
          </a:p>
        </p:txBody>
      </p:sp>
      <p:sp>
        <p:nvSpPr>
          <p:cNvPr id="6" name="Slide Number Placeholder 5">
            <a:extLst>
              <a:ext uri="{FF2B5EF4-FFF2-40B4-BE49-F238E27FC236}">
                <a16:creationId xmlns:a16="http://schemas.microsoft.com/office/drawing/2014/main" id="{0F3E8E39-DF1B-DFFE-B465-57BC1F76C70B}"/>
              </a:ext>
            </a:extLst>
          </p:cNvPr>
          <p:cNvSpPr>
            <a:spLocks noGrp="1"/>
          </p:cNvSpPr>
          <p:nvPr>
            <p:ph type="sldNum" sz="quarter" idx="12"/>
          </p:nvPr>
        </p:nvSpPr>
        <p:spPr>
          <a:xfrm>
            <a:off x="11338560" y="7627621"/>
            <a:ext cx="3291840" cy="438150"/>
          </a:xfrm>
          <a:prstGeom prst="rect">
            <a:avLst/>
          </a:prstGeom>
        </p:spPr>
        <p:txBody>
          <a:bodyPr/>
          <a:lstStyle/>
          <a:p>
            <a:fld id="{3446C640-A483-4ABA-970E-168D010ED167}" type="slidenum">
              <a:rPr lang="en-UG" smtClean="0"/>
              <a:t>‹#›</a:t>
            </a:fld>
            <a:endParaRPr lang="en-UG"/>
          </a:p>
        </p:txBody>
      </p:sp>
    </p:spTree>
    <p:extLst>
      <p:ext uri="{BB962C8B-B14F-4D97-AF65-F5344CB8AC3E}">
        <p14:creationId xmlns:p14="http://schemas.microsoft.com/office/powerpoint/2010/main" val="29093544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130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15EB0-5C7A-BDF3-DED9-50A27B5438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3634BB-E1D9-D165-7765-9E41814ADA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7940A9B-3A86-01E3-31C7-D2D7AC17EAEA}"/>
              </a:ext>
            </a:extLst>
          </p:cNvPr>
          <p:cNvSpPr>
            <a:spLocks noGrp="1"/>
          </p:cNvSpPr>
          <p:nvPr>
            <p:ph type="dt" sz="half" idx="10"/>
          </p:nvPr>
        </p:nvSpPr>
        <p:spPr>
          <a:xfrm>
            <a:off x="1005840" y="7627621"/>
            <a:ext cx="3291840" cy="438150"/>
          </a:xfrm>
          <a:prstGeom prst="rect">
            <a:avLst/>
          </a:prstGeom>
        </p:spPr>
        <p:txBody>
          <a:bodyPr/>
          <a:lstStyle/>
          <a:p>
            <a:endParaRPr lang="en-UG"/>
          </a:p>
        </p:txBody>
      </p:sp>
      <p:sp>
        <p:nvSpPr>
          <p:cNvPr id="5" name="Footer Placeholder 4">
            <a:extLst>
              <a:ext uri="{FF2B5EF4-FFF2-40B4-BE49-F238E27FC236}">
                <a16:creationId xmlns:a16="http://schemas.microsoft.com/office/drawing/2014/main" id="{E463FD5C-87D4-8914-97ED-601CF8A4310D}"/>
              </a:ext>
            </a:extLst>
          </p:cNvPr>
          <p:cNvSpPr>
            <a:spLocks noGrp="1"/>
          </p:cNvSpPr>
          <p:nvPr>
            <p:ph type="ftr" sz="quarter" idx="11"/>
          </p:nvPr>
        </p:nvSpPr>
        <p:spPr>
          <a:xfrm>
            <a:off x="4846320" y="7627621"/>
            <a:ext cx="4937760" cy="438150"/>
          </a:xfrm>
          <a:prstGeom prst="rect">
            <a:avLst/>
          </a:prstGeom>
        </p:spPr>
        <p:txBody>
          <a:bodyPr/>
          <a:lstStyle/>
          <a:p>
            <a:endParaRPr lang="en-UG"/>
          </a:p>
        </p:txBody>
      </p:sp>
      <p:sp>
        <p:nvSpPr>
          <p:cNvPr id="6" name="Slide Number Placeholder 5">
            <a:extLst>
              <a:ext uri="{FF2B5EF4-FFF2-40B4-BE49-F238E27FC236}">
                <a16:creationId xmlns:a16="http://schemas.microsoft.com/office/drawing/2014/main" id="{63D0D1AF-0BBC-9CFD-C220-48F195A278EB}"/>
              </a:ext>
            </a:extLst>
          </p:cNvPr>
          <p:cNvSpPr>
            <a:spLocks noGrp="1"/>
          </p:cNvSpPr>
          <p:nvPr>
            <p:ph type="sldNum" sz="quarter" idx="12"/>
          </p:nvPr>
        </p:nvSpPr>
        <p:spPr>
          <a:xfrm>
            <a:off x="11338560" y="7627621"/>
            <a:ext cx="3291840" cy="438150"/>
          </a:xfrm>
          <a:prstGeom prst="rect">
            <a:avLst/>
          </a:prstGeom>
        </p:spPr>
        <p:txBody>
          <a:bodyPr/>
          <a:lstStyle/>
          <a:p>
            <a:fld id="{3446C640-A483-4ABA-970E-168D010ED167}" type="slidenum">
              <a:rPr lang="en-UG" smtClean="0"/>
              <a:t>‹#›</a:t>
            </a:fld>
            <a:endParaRPr lang="en-UG"/>
          </a:p>
        </p:txBody>
      </p:sp>
    </p:spTree>
    <p:extLst>
      <p:ext uri="{BB962C8B-B14F-4D97-AF65-F5344CB8AC3E}">
        <p14:creationId xmlns:p14="http://schemas.microsoft.com/office/powerpoint/2010/main" val="1955711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1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15EB0-5C7A-BDF3-DED9-50A27B543840}"/>
              </a:ext>
            </a:extLst>
          </p:cNvPr>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47940A9B-3A86-01E3-31C7-D2D7AC17EAEA}"/>
              </a:ext>
            </a:extLst>
          </p:cNvPr>
          <p:cNvSpPr>
            <a:spLocks noGrp="1"/>
          </p:cNvSpPr>
          <p:nvPr>
            <p:ph type="dt" sz="half" idx="10"/>
          </p:nvPr>
        </p:nvSpPr>
        <p:spPr>
          <a:xfrm>
            <a:off x="1005840" y="7627621"/>
            <a:ext cx="3291840" cy="438150"/>
          </a:xfrm>
          <a:prstGeom prst="rect">
            <a:avLst/>
          </a:prstGeom>
        </p:spPr>
        <p:txBody>
          <a:bodyPr/>
          <a:lstStyle/>
          <a:p>
            <a:endParaRPr lang="en-UG"/>
          </a:p>
        </p:txBody>
      </p:sp>
      <p:sp>
        <p:nvSpPr>
          <p:cNvPr id="5" name="Footer Placeholder 4">
            <a:extLst>
              <a:ext uri="{FF2B5EF4-FFF2-40B4-BE49-F238E27FC236}">
                <a16:creationId xmlns:a16="http://schemas.microsoft.com/office/drawing/2014/main" id="{E463FD5C-87D4-8914-97ED-601CF8A4310D}"/>
              </a:ext>
            </a:extLst>
          </p:cNvPr>
          <p:cNvSpPr>
            <a:spLocks noGrp="1"/>
          </p:cNvSpPr>
          <p:nvPr>
            <p:ph type="ftr" sz="quarter" idx="11"/>
          </p:nvPr>
        </p:nvSpPr>
        <p:spPr>
          <a:xfrm>
            <a:off x="4846320" y="7627621"/>
            <a:ext cx="4937760" cy="438150"/>
          </a:xfrm>
          <a:prstGeom prst="rect">
            <a:avLst/>
          </a:prstGeom>
        </p:spPr>
        <p:txBody>
          <a:bodyPr/>
          <a:lstStyle/>
          <a:p>
            <a:endParaRPr lang="en-UG"/>
          </a:p>
        </p:txBody>
      </p:sp>
      <p:sp>
        <p:nvSpPr>
          <p:cNvPr id="6" name="Slide Number Placeholder 5">
            <a:extLst>
              <a:ext uri="{FF2B5EF4-FFF2-40B4-BE49-F238E27FC236}">
                <a16:creationId xmlns:a16="http://schemas.microsoft.com/office/drawing/2014/main" id="{63D0D1AF-0BBC-9CFD-C220-48F195A278EB}"/>
              </a:ext>
            </a:extLst>
          </p:cNvPr>
          <p:cNvSpPr>
            <a:spLocks noGrp="1"/>
          </p:cNvSpPr>
          <p:nvPr>
            <p:ph type="sldNum" sz="quarter" idx="12"/>
          </p:nvPr>
        </p:nvSpPr>
        <p:spPr>
          <a:xfrm>
            <a:off x="11338560" y="7627621"/>
            <a:ext cx="3291840" cy="438150"/>
          </a:xfrm>
          <a:prstGeom prst="rect">
            <a:avLst/>
          </a:prstGeom>
        </p:spPr>
        <p:txBody>
          <a:bodyPr/>
          <a:lstStyle/>
          <a:p>
            <a:fld id="{3446C640-A483-4ABA-970E-168D010ED167}" type="slidenum">
              <a:rPr lang="en-UG" smtClean="0"/>
              <a:t>‹#›</a:t>
            </a:fld>
            <a:endParaRPr lang="en-UG"/>
          </a:p>
        </p:txBody>
      </p:sp>
    </p:spTree>
    <p:extLst>
      <p:ext uri="{BB962C8B-B14F-4D97-AF65-F5344CB8AC3E}">
        <p14:creationId xmlns:p14="http://schemas.microsoft.com/office/powerpoint/2010/main" val="1878336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B723C-7B55-F3A5-C540-F1A06DB76BDD}"/>
              </a:ext>
            </a:extLst>
          </p:cNvPr>
          <p:cNvSpPr>
            <a:spLocks noGrp="1"/>
          </p:cNvSpPr>
          <p:nvPr>
            <p:ph type="title"/>
          </p:nvPr>
        </p:nvSpPr>
        <p:spPr>
          <a:xfrm>
            <a:off x="998220" y="2051686"/>
            <a:ext cx="12618720" cy="3423284"/>
          </a:xfrm>
        </p:spPr>
        <p:txBody>
          <a:bodyPr anchor="b"/>
          <a:lstStyle>
            <a:lvl1pPr>
              <a:defRPr sz="7200"/>
            </a:lvl1pPr>
          </a:lstStyle>
          <a:p>
            <a:r>
              <a:rPr lang="en-US"/>
              <a:t>Click to edit Master title style</a:t>
            </a:r>
          </a:p>
        </p:txBody>
      </p:sp>
      <p:sp>
        <p:nvSpPr>
          <p:cNvPr id="3" name="Text Placeholder 2">
            <a:extLst>
              <a:ext uri="{FF2B5EF4-FFF2-40B4-BE49-F238E27FC236}">
                <a16:creationId xmlns:a16="http://schemas.microsoft.com/office/drawing/2014/main" id="{ECC49232-9E15-4E31-EB0C-15B230108D1D}"/>
              </a:ext>
            </a:extLst>
          </p:cNvPr>
          <p:cNvSpPr>
            <a:spLocks noGrp="1"/>
          </p:cNvSpPr>
          <p:nvPr>
            <p:ph type="body" idx="1"/>
          </p:nvPr>
        </p:nvSpPr>
        <p:spPr>
          <a:xfrm>
            <a:off x="998220" y="5507356"/>
            <a:ext cx="12618720" cy="1800224"/>
          </a:xfrm>
        </p:spPr>
        <p:txBody>
          <a:bodyPr/>
          <a:lstStyle>
            <a:lvl1pPr marL="0" indent="0">
              <a:buNone/>
              <a:defRPr sz="2880">
                <a:solidFill>
                  <a:schemeClr val="tx1">
                    <a:tint val="82000"/>
                  </a:schemeClr>
                </a:solidFill>
              </a:defRPr>
            </a:lvl1pPr>
            <a:lvl2pPr marL="548640" indent="0">
              <a:buNone/>
              <a:defRPr sz="2400">
                <a:solidFill>
                  <a:schemeClr val="tx1">
                    <a:tint val="82000"/>
                  </a:schemeClr>
                </a:solidFill>
              </a:defRPr>
            </a:lvl2pPr>
            <a:lvl3pPr marL="1097280" indent="0">
              <a:buNone/>
              <a:defRPr sz="2160">
                <a:solidFill>
                  <a:schemeClr val="tx1">
                    <a:tint val="82000"/>
                  </a:schemeClr>
                </a:solidFill>
              </a:defRPr>
            </a:lvl3pPr>
            <a:lvl4pPr marL="1645920" indent="0">
              <a:buNone/>
              <a:defRPr sz="1920">
                <a:solidFill>
                  <a:schemeClr val="tx1">
                    <a:tint val="82000"/>
                  </a:schemeClr>
                </a:solidFill>
              </a:defRPr>
            </a:lvl4pPr>
            <a:lvl5pPr marL="2194560" indent="0">
              <a:buNone/>
              <a:defRPr sz="1920">
                <a:solidFill>
                  <a:schemeClr val="tx1">
                    <a:tint val="82000"/>
                  </a:schemeClr>
                </a:solidFill>
              </a:defRPr>
            </a:lvl5pPr>
            <a:lvl6pPr marL="2743200" indent="0">
              <a:buNone/>
              <a:defRPr sz="1920">
                <a:solidFill>
                  <a:schemeClr val="tx1">
                    <a:tint val="82000"/>
                  </a:schemeClr>
                </a:solidFill>
              </a:defRPr>
            </a:lvl6pPr>
            <a:lvl7pPr marL="3291840" indent="0">
              <a:buNone/>
              <a:defRPr sz="1920">
                <a:solidFill>
                  <a:schemeClr val="tx1">
                    <a:tint val="82000"/>
                  </a:schemeClr>
                </a:solidFill>
              </a:defRPr>
            </a:lvl7pPr>
            <a:lvl8pPr marL="3840480" indent="0">
              <a:buNone/>
              <a:defRPr sz="1920">
                <a:solidFill>
                  <a:schemeClr val="tx1">
                    <a:tint val="82000"/>
                  </a:schemeClr>
                </a:solidFill>
              </a:defRPr>
            </a:lvl8pPr>
            <a:lvl9pPr marL="4389120" indent="0">
              <a:buNone/>
              <a:defRPr sz="192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6AC1F7-9256-B26B-EC9D-2AC9E075F7E2}"/>
              </a:ext>
            </a:extLst>
          </p:cNvPr>
          <p:cNvSpPr>
            <a:spLocks noGrp="1"/>
          </p:cNvSpPr>
          <p:nvPr>
            <p:ph type="dt" sz="half" idx="10"/>
          </p:nvPr>
        </p:nvSpPr>
        <p:spPr>
          <a:xfrm>
            <a:off x="1005840" y="7627621"/>
            <a:ext cx="3291840" cy="438150"/>
          </a:xfrm>
          <a:prstGeom prst="rect">
            <a:avLst/>
          </a:prstGeom>
        </p:spPr>
        <p:txBody>
          <a:bodyPr/>
          <a:lstStyle/>
          <a:p>
            <a:endParaRPr lang="en-UG"/>
          </a:p>
        </p:txBody>
      </p:sp>
      <p:sp>
        <p:nvSpPr>
          <p:cNvPr id="5" name="Footer Placeholder 4">
            <a:extLst>
              <a:ext uri="{FF2B5EF4-FFF2-40B4-BE49-F238E27FC236}">
                <a16:creationId xmlns:a16="http://schemas.microsoft.com/office/drawing/2014/main" id="{16BEA367-720A-F4D3-2473-6D6A28AB389F}"/>
              </a:ext>
            </a:extLst>
          </p:cNvPr>
          <p:cNvSpPr>
            <a:spLocks noGrp="1"/>
          </p:cNvSpPr>
          <p:nvPr>
            <p:ph type="ftr" sz="quarter" idx="11"/>
          </p:nvPr>
        </p:nvSpPr>
        <p:spPr>
          <a:xfrm>
            <a:off x="4846320" y="7627621"/>
            <a:ext cx="4937760" cy="438150"/>
          </a:xfrm>
          <a:prstGeom prst="rect">
            <a:avLst/>
          </a:prstGeom>
        </p:spPr>
        <p:txBody>
          <a:bodyPr/>
          <a:lstStyle/>
          <a:p>
            <a:endParaRPr lang="en-UG"/>
          </a:p>
        </p:txBody>
      </p:sp>
      <p:sp>
        <p:nvSpPr>
          <p:cNvPr id="6" name="Slide Number Placeholder 5">
            <a:extLst>
              <a:ext uri="{FF2B5EF4-FFF2-40B4-BE49-F238E27FC236}">
                <a16:creationId xmlns:a16="http://schemas.microsoft.com/office/drawing/2014/main" id="{553934C6-96FE-08BA-FA3D-8198F8FA64DA}"/>
              </a:ext>
            </a:extLst>
          </p:cNvPr>
          <p:cNvSpPr>
            <a:spLocks noGrp="1"/>
          </p:cNvSpPr>
          <p:nvPr>
            <p:ph type="sldNum" sz="quarter" idx="12"/>
          </p:nvPr>
        </p:nvSpPr>
        <p:spPr>
          <a:xfrm>
            <a:off x="11338560" y="7627621"/>
            <a:ext cx="3291840" cy="438150"/>
          </a:xfrm>
          <a:prstGeom prst="rect">
            <a:avLst/>
          </a:prstGeom>
        </p:spPr>
        <p:txBody>
          <a:bodyPr/>
          <a:lstStyle/>
          <a:p>
            <a:fld id="{3446C640-A483-4ABA-970E-168D010ED167}" type="slidenum">
              <a:rPr lang="en-UG" smtClean="0"/>
              <a:t>‹#›</a:t>
            </a:fld>
            <a:endParaRPr lang="en-UG"/>
          </a:p>
        </p:txBody>
      </p:sp>
    </p:spTree>
    <p:extLst>
      <p:ext uri="{BB962C8B-B14F-4D97-AF65-F5344CB8AC3E}">
        <p14:creationId xmlns:p14="http://schemas.microsoft.com/office/powerpoint/2010/main" val="3454832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0DFF6-9B70-E588-9572-0D3F8E65B1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1DD1AD-B086-7C3C-B20C-71955D7E0649}"/>
              </a:ext>
            </a:extLst>
          </p:cNvPr>
          <p:cNvSpPr>
            <a:spLocks noGrp="1"/>
          </p:cNvSpPr>
          <p:nvPr>
            <p:ph sz="half" idx="1"/>
          </p:nvPr>
        </p:nvSpPr>
        <p:spPr>
          <a:xfrm>
            <a:off x="10058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F5AB48-A3C3-E48F-419A-0AF7D01498B7}"/>
              </a:ext>
            </a:extLst>
          </p:cNvPr>
          <p:cNvSpPr>
            <a:spLocks noGrp="1"/>
          </p:cNvSpPr>
          <p:nvPr>
            <p:ph sz="half" idx="2"/>
          </p:nvPr>
        </p:nvSpPr>
        <p:spPr>
          <a:xfrm>
            <a:off x="7406640" y="2190750"/>
            <a:ext cx="6217920" cy="5221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F30636-931A-ADF9-5A85-D4FE62730096}"/>
              </a:ext>
            </a:extLst>
          </p:cNvPr>
          <p:cNvSpPr>
            <a:spLocks noGrp="1"/>
          </p:cNvSpPr>
          <p:nvPr>
            <p:ph type="dt" sz="half" idx="10"/>
          </p:nvPr>
        </p:nvSpPr>
        <p:spPr>
          <a:xfrm>
            <a:off x="1005840" y="7627621"/>
            <a:ext cx="3291840" cy="438150"/>
          </a:xfrm>
          <a:prstGeom prst="rect">
            <a:avLst/>
          </a:prstGeom>
        </p:spPr>
        <p:txBody>
          <a:bodyPr/>
          <a:lstStyle/>
          <a:p>
            <a:endParaRPr lang="en-UG"/>
          </a:p>
        </p:txBody>
      </p:sp>
      <p:sp>
        <p:nvSpPr>
          <p:cNvPr id="6" name="Footer Placeholder 5">
            <a:extLst>
              <a:ext uri="{FF2B5EF4-FFF2-40B4-BE49-F238E27FC236}">
                <a16:creationId xmlns:a16="http://schemas.microsoft.com/office/drawing/2014/main" id="{258B1537-3521-4E31-F485-F101291D058A}"/>
              </a:ext>
            </a:extLst>
          </p:cNvPr>
          <p:cNvSpPr>
            <a:spLocks noGrp="1"/>
          </p:cNvSpPr>
          <p:nvPr>
            <p:ph type="ftr" sz="quarter" idx="11"/>
          </p:nvPr>
        </p:nvSpPr>
        <p:spPr>
          <a:xfrm>
            <a:off x="4846320" y="7627621"/>
            <a:ext cx="4937760" cy="438150"/>
          </a:xfrm>
          <a:prstGeom prst="rect">
            <a:avLst/>
          </a:prstGeom>
        </p:spPr>
        <p:txBody>
          <a:bodyPr/>
          <a:lstStyle/>
          <a:p>
            <a:endParaRPr lang="en-UG"/>
          </a:p>
        </p:txBody>
      </p:sp>
      <p:sp>
        <p:nvSpPr>
          <p:cNvPr id="7" name="Slide Number Placeholder 6">
            <a:extLst>
              <a:ext uri="{FF2B5EF4-FFF2-40B4-BE49-F238E27FC236}">
                <a16:creationId xmlns:a16="http://schemas.microsoft.com/office/drawing/2014/main" id="{CFE17387-EFE8-F71E-3CE0-CF447E04B4B8}"/>
              </a:ext>
            </a:extLst>
          </p:cNvPr>
          <p:cNvSpPr>
            <a:spLocks noGrp="1"/>
          </p:cNvSpPr>
          <p:nvPr>
            <p:ph type="sldNum" sz="quarter" idx="12"/>
          </p:nvPr>
        </p:nvSpPr>
        <p:spPr>
          <a:xfrm>
            <a:off x="11338560" y="7627621"/>
            <a:ext cx="3291840" cy="438150"/>
          </a:xfrm>
          <a:prstGeom prst="rect">
            <a:avLst/>
          </a:prstGeom>
        </p:spPr>
        <p:txBody>
          <a:bodyPr/>
          <a:lstStyle/>
          <a:p>
            <a:fld id="{3446C640-A483-4ABA-970E-168D010ED167}" type="slidenum">
              <a:rPr lang="en-UG" smtClean="0"/>
              <a:t>‹#›</a:t>
            </a:fld>
            <a:endParaRPr lang="en-UG"/>
          </a:p>
        </p:txBody>
      </p:sp>
    </p:spTree>
    <p:extLst>
      <p:ext uri="{BB962C8B-B14F-4D97-AF65-F5344CB8AC3E}">
        <p14:creationId xmlns:p14="http://schemas.microsoft.com/office/powerpoint/2010/main" val="2132133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0D084-C83A-17AB-B3C4-61C86E8E64DB}"/>
              </a:ext>
            </a:extLst>
          </p:cNvPr>
          <p:cNvSpPr>
            <a:spLocks noGrp="1"/>
          </p:cNvSpPr>
          <p:nvPr>
            <p:ph type="title"/>
          </p:nvPr>
        </p:nvSpPr>
        <p:spPr>
          <a:xfrm>
            <a:off x="1007746" y="438150"/>
            <a:ext cx="12618720" cy="1590676"/>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C1B11B-D1F5-ED76-42BD-1871C809F65C}"/>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50473B21-4055-B232-CD9D-4290E4AFED7F}"/>
              </a:ext>
            </a:extLst>
          </p:cNvPr>
          <p:cNvSpPr>
            <a:spLocks noGrp="1"/>
          </p:cNvSpPr>
          <p:nvPr>
            <p:ph sz="half" idx="2"/>
          </p:nvPr>
        </p:nvSpPr>
        <p:spPr>
          <a:xfrm>
            <a:off x="1007746" y="3006090"/>
            <a:ext cx="6189344"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FFC1F3-E20C-5956-FCF4-57E1F77E2C04}"/>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C749E33C-1A03-1D69-5A9F-60736EA55AB6}"/>
              </a:ext>
            </a:extLst>
          </p:cNvPr>
          <p:cNvSpPr>
            <a:spLocks noGrp="1"/>
          </p:cNvSpPr>
          <p:nvPr>
            <p:ph sz="quarter" idx="4"/>
          </p:nvPr>
        </p:nvSpPr>
        <p:spPr>
          <a:xfrm>
            <a:off x="7406640" y="3006090"/>
            <a:ext cx="6219826" cy="44215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236450-2753-51D3-AF6D-E03D793CB4FE}"/>
              </a:ext>
            </a:extLst>
          </p:cNvPr>
          <p:cNvSpPr>
            <a:spLocks noGrp="1"/>
          </p:cNvSpPr>
          <p:nvPr>
            <p:ph type="dt" sz="half" idx="10"/>
          </p:nvPr>
        </p:nvSpPr>
        <p:spPr>
          <a:xfrm>
            <a:off x="1005840" y="7627621"/>
            <a:ext cx="3291840" cy="438150"/>
          </a:xfrm>
          <a:prstGeom prst="rect">
            <a:avLst/>
          </a:prstGeom>
        </p:spPr>
        <p:txBody>
          <a:bodyPr/>
          <a:lstStyle/>
          <a:p>
            <a:endParaRPr lang="en-UG"/>
          </a:p>
        </p:txBody>
      </p:sp>
      <p:sp>
        <p:nvSpPr>
          <p:cNvPr id="8" name="Footer Placeholder 7">
            <a:extLst>
              <a:ext uri="{FF2B5EF4-FFF2-40B4-BE49-F238E27FC236}">
                <a16:creationId xmlns:a16="http://schemas.microsoft.com/office/drawing/2014/main" id="{BDB28184-6CF4-9607-BC3C-2756E95CC776}"/>
              </a:ext>
            </a:extLst>
          </p:cNvPr>
          <p:cNvSpPr>
            <a:spLocks noGrp="1"/>
          </p:cNvSpPr>
          <p:nvPr>
            <p:ph type="ftr" sz="quarter" idx="11"/>
          </p:nvPr>
        </p:nvSpPr>
        <p:spPr>
          <a:xfrm>
            <a:off x="4846320" y="7627621"/>
            <a:ext cx="4937760" cy="438150"/>
          </a:xfrm>
          <a:prstGeom prst="rect">
            <a:avLst/>
          </a:prstGeom>
        </p:spPr>
        <p:txBody>
          <a:bodyPr/>
          <a:lstStyle/>
          <a:p>
            <a:endParaRPr lang="en-UG"/>
          </a:p>
        </p:txBody>
      </p:sp>
      <p:sp>
        <p:nvSpPr>
          <p:cNvPr id="9" name="Slide Number Placeholder 8">
            <a:extLst>
              <a:ext uri="{FF2B5EF4-FFF2-40B4-BE49-F238E27FC236}">
                <a16:creationId xmlns:a16="http://schemas.microsoft.com/office/drawing/2014/main" id="{D02B8795-C132-689E-3139-4B5B7F9DD8D5}"/>
              </a:ext>
            </a:extLst>
          </p:cNvPr>
          <p:cNvSpPr>
            <a:spLocks noGrp="1"/>
          </p:cNvSpPr>
          <p:nvPr>
            <p:ph type="sldNum" sz="quarter" idx="12"/>
          </p:nvPr>
        </p:nvSpPr>
        <p:spPr>
          <a:xfrm>
            <a:off x="11338560" y="7627621"/>
            <a:ext cx="3291840" cy="438150"/>
          </a:xfrm>
          <a:prstGeom prst="rect">
            <a:avLst/>
          </a:prstGeom>
        </p:spPr>
        <p:txBody>
          <a:bodyPr/>
          <a:lstStyle/>
          <a:p>
            <a:fld id="{3446C640-A483-4ABA-970E-168D010ED167}" type="slidenum">
              <a:rPr lang="en-UG" smtClean="0"/>
              <a:t>‹#›</a:t>
            </a:fld>
            <a:endParaRPr lang="en-UG"/>
          </a:p>
        </p:txBody>
      </p:sp>
    </p:spTree>
    <p:extLst>
      <p:ext uri="{BB962C8B-B14F-4D97-AF65-F5344CB8AC3E}">
        <p14:creationId xmlns:p14="http://schemas.microsoft.com/office/powerpoint/2010/main" val="21566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C0437-A7D6-37AC-E614-382BC438AD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DC21DA-510B-2FA0-F8B3-743C9AAAFCA7}"/>
              </a:ext>
            </a:extLst>
          </p:cNvPr>
          <p:cNvSpPr>
            <a:spLocks noGrp="1"/>
          </p:cNvSpPr>
          <p:nvPr>
            <p:ph type="dt" sz="half" idx="10"/>
          </p:nvPr>
        </p:nvSpPr>
        <p:spPr>
          <a:xfrm>
            <a:off x="1005840" y="7627621"/>
            <a:ext cx="3291840" cy="438150"/>
          </a:xfrm>
          <a:prstGeom prst="rect">
            <a:avLst/>
          </a:prstGeom>
        </p:spPr>
        <p:txBody>
          <a:bodyPr/>
          <a:lstStyle/>
          <a:p>
            <a:endParaRPr lang="en-UG"/>
          </a:p>
        </p:txBody>
      </p:sp>
      <p:sp>
        <p:nvSpPr>
          <p:cNvPr id="4" name="Footer Placeholder 3">
            <a:extLst>
              <a:ext uri="{FF2B5EF4-FFF2-40B4-BE49-F238E27FC236}">
                <a16:creationId xmlns:a16="http://schemas.microsoft.com/office/drawing/2014/main" id="{3614F8E5-02BA-785D-64C7-F3931A8E30F5}"/>
              </a:ext>
            </a:extLst>
          </p:cNvPr>
          <p:cNvSpPr>
            <a:spLocks noGrp="1"/>
          </p:cNvSpPr>
          <p:nvPr>
            <p:ph type="ftr" sz="quarter" idx="11"/>
          </p:nvPr>
        </p:nvSpPr>
        <p:spPr>
          <a:xfrm>
            <a:off x="4846320" y="7627621"/>
            <a:ext cx="4937760" cy="438150"/>
          </a:xfrm>
          <a:prstGeom prst="rect">
            <a:avLst/>
          </a:prstGeom>
        </p:spPr>
        <p:txBody>
          <a:bodyPr/>
          <a:lstStyle/>
          <a:p>
            <a:endParaRPr lang="en-UG"/>
          </a:p>
        </p:txBody>
      </p:sp>
      <p:sp>
        <p:nvSpPr>
          <p:cNvPr id="5" name="Slide Number Placeholder 4">
            <a:extLst>
              <a:ext uri="{FF2B5EF4-FFF2-40B4-BE49-F238E27FC236}">
                <a16:creationId xmlns:a16="http://schemas.microsoft.com/office/drawing/2014/main" id="{23EAE98A-CD27-E6B8-A35B-8885E61AFDAE}"/>
              </a:ext>
            </a:extLst>
          </p:cNvPr>
          <p:cNvSpPr>
            <a:spLocks noGrp="1"/>
          </p:cNvSpPr>
          <p:nvPr>
            <p:ph type="sldNum" sz="quarter" idx="12"/>
          </p:nvPr>
        </p:nvSpPr>
        <p:spPr>
          <a:xfrm>
            <a:off x="11338560" y="7627621"/>
            <a:ext cx="3291840" cy="438150"/>
          </a:xfrm>
          <a:prstGeom prst="rect">
            <a:avLst/>
          </a:prstGeom>
        </p:spPr>
        <p:txBody>
          <a:bodyPr/>
          <a:lstStyle/>
          <a:p>
            <a:fld id="{3446C640-A483-4ABA-970E-168D010ED167}" type="slidenum">
              <a:rPr lang="en-UG" smtClean="0"/>
              <a:t>‹#›</a:t>
            </a:fld>
            <a:endParaRPr lang="en-UG"/>
          </a:p>
        </p:txBody>
      </p:sp>
    </p:spTree>
    <p:extLst>
      <p:ext uri="{BB962C8B-B14F-4D97-AF65-F5344CB8AC3E}">
        <p14:creationId xmlns:p14="http://schemas.microsoft.com/office/powerpoint/2010/main" val="3909329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52554D-1CA0-FA2E-6DDC-50E4DE1C9124}"/>
              </a:ext>
            </a:extLst>
          </p:cNvPr>
          <p:cNvSpPr>
            <a:spLocks noGrp="1"/>
          </p:cNvSpPr>
          <p:nvPr>
            <p:ph type="dt" sz="half" idx="10"/>
          </p:nvPr>
        </p:nvSpPr>
        <p:spPr>
          <a:xfrm>
            <a:off x="1005840" y="7627621"/>
            <a:ext cx="3291840" cy="438150"/>
          </a:xfrm>
          <a:prstGeom prst="rect">
            <a:avLst/>
          </a:prstGeom>
        </p:spPr>
        <p:txBody>
          <a:bodyPr/>
          <a:lstStyle/>
          <a:p>
            <a:endParaRPr lang="en-UG"/>
          </a:p>
        </p:txBody>
      </p:sp>
      <p:sp>
        <p:nvSpPr>
          <p:cNvPr id="3" name="Footer Placeholder 2">
            <a:extLst>
              <a:ext uri="{FF2B5EF4-FFF2-40B4-BE49-F238E27FC236}">
                <a16:creationId xmlns:a16="http://schemas.microsoft.com/office/drawing/2014/main" id="{02C2D97A-F98D-2DFD-E080-3F471E79248A}"/>
              </a:ext>
            </a:extLst>
          </p:cNvPr>
          <p:cNvSpPr>
            <a:spLocks noGrp="1"/>
          </p:cNvSpPr>
          <p:nvPr>
            <p:ph type="ftr" sz="quarter" idx="11"/>
          </p:nvPr>
        </p:nvSpPr>
        <p:spPr>
          <a:xfrm>
            <a:off x="4846320" y="7627621"/>
            <a:ext cx="4937760" cy="438150"/>
          </a:xfrm>
          <a:prstGeom prst="rect">
            <a:avLst/>
          </a:prstGeom>
        </p:spPr>
        <p:txBody>
          <a:bodyPr/>
          <a:lstStyle/>
          <a:p>
            <a:endParaRPr lang="en-UG"/>
          </a:p>
        </p:txBody>
      </p:sp>
      <p:sp>
        <p:nvSpPr>
          <p:cNvPr id="4" name="Slide Number Placeholder 3">
            <a:extLst>
              <a:ext uri="{FF2B5EF4-FFF2-40B4-BE49-F238E27FC236}">
                <a16:creationId xmlns:a16="http://schemas.microsoft.com/office/drawing/2014/main" id="{72605E94-9F39-F44B-F7FE-554265F9296C}"/>
              </a:ext>
            </a:extLst>
          </p:cNvPr>
          <p:cNvSpPr>
            <a:spLocks noGrp="1"/>
          </p:cNvSpPr>
          <p:nvPr>
            <p:ph type="sldNum" sz="quarter" idx="12"/>
          </p:nvPr>
        </p:nvSpPr>
        <p:spPr>
          <a:xfrm>
            <a:off x="11338560" y="7627621"/>
            <a:ext cx="3291840" cy="438150"/>
          </a:xfrm>
          <a:prstGeom prst="rect">
            <a:avLst/>
          </a:prstGeom>
        </p:spPr>
        <p:txBody>
          <a:bodyPr/>
          <a:lstStyle/>
          <a:p>
            <a:fld id="{3446C640-A483-4ABA-970E-168D010ED167}" type="slidenum">
              <a:rPr lang="en-UG" smtClean="0"/>
              <a:t>‹#›</a:t>
            </a:fld>
            <a:endParaRPr lang="en-UG"/>
          </a:p>
        </p:txBody>
      </p:sp>
    </p:spTree>
    <p:extLst>
      <p:ext uri="{BB962C8B-B14F-4D97-AF65-F5344CB8AC3E}">
        <p14:creationId xmlns:p14="http://schemas.microsoft.com/office/powerpoint/2010/main" val="939964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443F7-65AB-0ECB-F4D1-95861B372C15}"/>
              </a:ext>
            </a:extLst>
          </p:cNvPr>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Content Placeholder 2">
            <a:extLst>
              <a:ext uri="{FF2B5EF4-FFF2-40B4-BE49-F238E27FC236}">
                <a16:creationId xmlns:a16="http://schemas.microsoft.com/office/drawing/2014/main" id="{F9FF5BE2-B4D8-FB79-317C-E3D756A7350B}"/>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DA3619-CCFF-1A2D-ED94-CE76C11EA272}"/>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F73D4AD6-634E-D8DA-DA25-B5F679835648}"/>
              </a:ext>
            </a:extLst>
          </p:cNvPr>
          <p:cNvSpPr>
            <a:spLocks noGrp="1"/>
          </p:cNvSpPr>
          <p:nvPr>
            <p:ph type="dt" sz="half" idx="10"/>
          </p:nvPr>
        </p:nvSpPr>
        <p:spPr>
          <a:xfrm>
            <a:off x="1005840" y="7627621"/>
            <a:ext cx="3291840" cy="438150"/>
          </a:xfrm>
          <a:prstGeom prst="rect">
            <a:avLst/>
          </a:prstGeom>
        </p:spPr>
        <p:txBody>
          <a:bodyPr/>
          <a:lstStyle/>
          <a:p>
            <a:endParaRPr lang="en-UG"/>
          </a:p>
        </p:txBody>
      </p:sp>
      <p:sp>
        <p:nvSpPr>
          <p:cNvPr id="6" name="Footer Placeholder 5">
            <a:extLst>
              <a:ext uri="{FF2B5EF4-FFF2-40B4-BE49-F238E27FC236}">
                <a16:creationId xmlns:a16="http://schemas.microsoft.com/office/drawing/2014/main" id="{A62B6E51-647A-B240-7AA3-C7BA4DA9A9C0}"/>
              </a:ext>
            </a:extLst>
          </p:cNvPr>
          <p:cNvSpPr>
            <a:spLocks noGrp="1"/>
          </p:cNvSpPr>
          <p:nvPr>
            <p:ph type="ftr" sz="quarter" idx="11"/>
          </p:nvPr>
        </p:nvSpPr>
        <p:spPr>
          <a:xfrm>
            <a:off x="4846320" y="7627621"/>
            <a:ext cx="4937760" cy="438150"/>
          </a:xfrm>
          <a:prstGeom prst="rect">
            <a:avLst/>
          </a:prstGeom>
        </p:spPr>
        <p:txBody>
          <a:bodyPr/>
          <a:lstStyle/>
          <a:p>
            <a:endParaRPr lang="en-UG"/>
          </a:p>
        </p:txBody>
      </p:sp>
      <p:sp>
        <p:nvSpPr>
          <p:cNvPr id="7" name="Slide Number Placeholder 6">
            <a:extLst>
              <a:ext uri="{FF2B5EF4-FFF2-40B4-BE49-F238E27FC236}">
                <a16:creationId xmlns:a16="http://schemas.microsoft.com/office/drawing/2014/main" id="{08FA3194-70B6-948F-DE7F-478C92770F66}"/>
              </a:ext>
            </a:extLst>
          </p:cNvPr>
          <p:cNvSpPr>
            <a:spLocks noGrp="1"/>
          </p:cNvSpPr>
          <p:nvPr>
            <p:ph type="sldNum" sz="quarter" idx="12"/>
          </p:nvPr>
        </p:nvSpPr>
        <p:spPr>
          <a:xfrm>
            <a:off x="11338560" y="7627621"/>
            <a:ext cx="3291840" cy="438150"/>
          </a:xfrm>
          <a:prstGeom prst="rect">
            <a:avLst/>
          </a:prstGeom>
        </p:spPr>
        <p:txBody>
          <a:bodyPr/>
          <a:lstStyle/>
          <a:p>
            <a:fld id="{3446C640-A483-4ABA-970E-168D010ED167}" type="slidenum">
              <a:rPr lang="en-UG" smtClean="0"/>
              <a:t>‹#›</a:t>
            </a:fld>
            <a:endParaRPr lang="en-UG"/>
          </a:p>
        </p:txBody>
      </p:sp>
    </p:spTree>
    <p:extLst>
      <p:ext uri="{BB962C8B-B14F-4D97-AF65-F5344CB8AC3E}">
        <p14:creationId xmlns:p14="http://schemas.microsoft.com/office/powerpoint/2010/main" val="1484663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9E49491-D782-A4E4-271E-4CD71183AE30}"/>
              </a:ext>
            </a:extLst>
          </p:cNvPr>
          <p:cNvSpPr/>
          <p:nvPr/>
        </p:nvSpPr>
        <p:spPr>
          <a:xfrm>
            <a:off x="0" y="1"/>
            <a:ext cx="14630400" cy="1066225"/>
          </a:xfrm>
          <a:prstGeom prst="rect">
            <a:avLst/>
          </a:prstGeom>
          <a:solidFill>
            <a:srgbClr val="303D6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4" name="Picture 3">
            <a:extLst>
              <a:ext uri="{FF2B5EF4-FFF2-40B4-BE49-F238E27FC236}">
                <a16:creationId xmlns:a16="http://schemas.microsoft.com/office/drawing/2014/main" id="{81A85039-8FE9-4E60-7F2F-D2EAEFFBC140}"/>
              </a:ext>
            </a:extLst>
          </p:cNvPr>
          <p:cNvPicPr>
            <a:picLocks noChangeAspect="1"/>
          </p:cNvPicPr>
          <p:nvPr userDrawn="1"/>
        </p:nvPicPr>
        <p:blipFill rotWithShape="1">
          <a:blip r:embed="rId15"/>
          <a:srcRect r="5056"/>
          <a:stretch/>
        </p:blipFill>
        <p:spPr>
          <a:xfrm>
            <a:off x="739740" y="1"/>
            <a:ext cx="13890660" cy="1074925"/>
          </a:xfrm>
          <a:prstGeom prst="rect">
            <a:avLst/>
          </a:prstGeom>
        </p:spPr>
      </p:pic>
      <p:sp>
        <p:nvSpPr>
          <p:cNvPr id="2" name="Title Placeholder 1">
            <a:extLst>
              <a:ext uri="{FF2B5EF4-FFF2-40B4-BE49-F238E27FC236}">
                <a16:creationId xmlns:a16="http://schemas.microsoft.com/office/drawing/2014/main" id="{E69F0C2B-3D31-0449-0601-42EAEACF0180}"/>
              </a:ext>
            </a:extLst>
          </p:cNvPr>
          <p:cNvSpPr>
            <a:spLocks noGrp="1"/>
          </p:cNvSpPr>
          <p:nvPr>
            <p:ph type="title"/>
          </p:nvPr>
        </p:nvSpPr>
        <p:spPr>
          <a:xfrm>
            <a:off x="1005840" y="163830"/>
            <a:ext cx="12618720" cy="81958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850DF5A-581E-0624-2508-894DE3C3C46B}"/>
              </a:ext>
            </a:extLst>
          </p:cNvPr>
          <p:cNvSpPr>
            <a:spLocks noGrp="1"/>
          </p:cNvSpPr>
          <p:nvPr>
            <p:ph type="body" idx="1"/>
          </p:nvPr>
        </p:nvSpPr>
        <p:spPr>
          <a:xfrm>
            <a:off x="1005840" y="1335370"/>
            <a:ext cx="12618720" cy="607698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52701029"/>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77"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Lst>
  <p:hf sldNum="0" hdr="0" ftr="0" dt="0"/>
  <p:txStyles>
    <p:titleStyle>
      <a:lvl1pPr algn="l" defTabSz="1097280" rtl="0" eaLnBrk="1" latinLnBrk="0" hangingPunct="1">
        <a:lnSpc>
          <a:spcPct val="90000"/>
        </a:lnSpc>
        <a:spcBef>
          <a:spcPct val="0"/>
        </a:spcBef>
        <a:buNone/>
        <a:defRPr sz="4000" kern="1200">
          <a:solidFill>
            <a:schemeClr val="bg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4.jp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tif"/><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mailto:info@cmeology.or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tif"/><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ti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tif"/><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tif"/><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ti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BD37CA-1210-7F4E-772D-8CECE07C6692}"/>
              </a:ext>
            </a:extLst>
          </p:cNvPr>
          <p:cNvSpPr txBox="1"/>
          <p:nvPr/>
        </p:nvSpPr>
        <p:spPr>
          <a:xfrm>
            <a:off x="1174045" y="5839945"/>
            <a:ext cx="12282311" cy="954107"/>
          </a:xfrm>
          <a:prstGeom prst="rect">
            <a:avLst/>
          </a:prstGeom>
          <a:noFill/>
        </p:spPr>
        <p:txBody>
          <a:bodyPr wrap="square" rtlCol="0">
            <a:spAutoFit/>
          </a:bodyPr>
          <a:lstStyle/>
          <a:p>
            <a:pPr marL="0" indent="0" algn="ctr">
              <a:buNone/>
            </a:pPr>
            <a:r>
              <a:rPr lang="en-US" sz="2800" dirty="0">
                <a:latin typeface="DM Sans" pitchFamily="2" charset="0"/>
                <a:ea typeface="Dela Gothic One" pitchFamily="34" charset="-122"/>
                <a:cs typeface="Dela Gothic One" pitchFamily="34" charset="-120"/>
              </a:rPr>
              <a:t>Demystifying Disparities, Enhancing Quality of Life, and Implementing Effective Prophylactic Solutions</a:t>
            </a:r>
            <a:endParaRPr lang="en-US" sz="2800" dirty="0">
              <a:latin typeface="DM Sans" pitchFamily="2" charset="0"/>
            </a:endParaRPr>
          </a:p>
        </p:txBody>
      </p:sp>
      <p:grpSp>
        <p:nvGrpSpPr>
          <p:cNvPr id="13" name="Group 12">
            <a:extLst>
              <a:ext uri="{FF2B5EF4-FFF2-40B4-BE49-F238E27FC236}">
                <a16:creationId xmlns:a16="http://schemas.microsoft.com/office/drawing/2014/main" id="{81FE4B52-9D2B-BF09-DD9C-34D96DF81A5F}"/>
              </a:ext>
            </a:extLst>
          </p:cNvPr>
          <p:cNvGrpSpPr/>
          <p:nvPr/>
        </p:nvGrpSpPr>
        <p:grpSpPr>
          <a:xfrm>
            <a:off x="207543" y="1945093"/>
            <a:ext cx="14215313" cy="3596407"/>
            <a:chOff x="112535" y="2119933"/>
            <a:chExt cx="14215313" cy="3596407"/>
          </a:xfrm>
        </p:grpSpPr>
        <p:sp>
          <p:nvSpPr>
            <p:cNvPr id="2" name="TextBox 1">
              <a:extLst>
                <a:ext uri="{FF2B5EF4-FFF2-40B4-BE49-F238E27FC236}">
                  <a16:creationId xmlns:a16="http://schemas.microsoft.com/office/drawing/2014/main" id="{C0686A9E-1E93-7616-D43E-FD401F75D5C0}"/>
                </a:ext>
              </a:extLst>
            </p:cNvPr>
            <p:cNvSpPr txBox="1"/>
            <p:nvPr/>
          </p:nvSpPr>
          <p:spPr>
            <a:xfrm>
              <a:off x="112535" y="2625475"/>
              <a:ext cx="7349067" cy="2585323"/>
            </a:xfrm>
            <a:prstGeom prst="rect">
              <a:avLst/>
            </a:prstGeom>
            <a:noFill/>
          </p:spPr>
          <p:txBody>
            <a:bodyPr wrap="square" rtlCol="0">
              <a:spAutoFit/>
            </a:bodyPr>
            <a:lstStyle/>
            <a:p>
              <a:pPr algn="ctr"/>
              <a:r>
                <a:rPr lang="en-US" sz="5400" b="1" dirty="0">
                  <a:solidFill>
                    <a:srgbClr val="303D69"/>
                  </a:solidFill>
                  <a:latin typeface="DM Sans" pitchFamily="2" charset="0"/>
                </a:rPr>
                <a:t>Bridging the Health Gaps in Hereditary Angioedema</a:t>
              </a:r>
              <a:endParaRPr lang="en-UG" sz="5400" b="1" dirty="0">
                <a:solidFill>
                  <a:srgbClr val="303D69"/>
                </a:solidFill>
                <a:latin typeface="DM Sans" pitchFamily="2" charset="0"/>
              </a:endParaRPr>
            </a:p>
          </p:txBody>
        </p:sp>
        <p:grpSp>
          <p:nvGrpSpPr>
            <p:cNvPr id="12" name="Group 11">
              <a:extLst>
                <a:ext uri="{FF2B5EF4-FFF2-40B4-BE49-F238E27FC236}">
                  <a16:creationId xmlns:a16="http://schemas.microsoft.com/office/drawing/2014/main" id="{823AE97D-742F-C98B-0D4A-5FC254CF67F7}"/>
                </a:ext>
              </a:extLst>
            </p:cNvPr>
            <p:cNvGrpSpPr/>
            <p:nvPr/>
          </p:nvGrpSpPr>
          <p:grpSpPr>
            <a:xfrm>
              <a:off x="7461602" y="2119933"/>
              <a:ext cx="6866246" cy="3596407"/>
              <a:chOff x="7684247" y="2077156"/>
              <a:chExt cx="6866246" cy="3596407"/>
            </a:xfrm>
            <a:effectLst>
              <a:outerShdw blurRad="63500" sx="102000" sy="102000" algn="ctr" rotWithShape="0">
                <a:prstClr val="black">
                  <a:alpha val="40000"/>
                </a:prstClr>
              </a:outerShdw>
            </a:effectLst>
          </p:grpSpPr>
          <p:sp>
            <p:nvSpPr>
              <p:cNvPr id="9" name="Rectangle 8">
                <a:extLst>
                  <a:ext uri="{FF2B5EF4-FFF2-40B4-BE49-F238E27FC236}">
                    <a16:creationId xmlns:a16="http://schemas.microsoft.com/office/drawing/2014/main" id="{6A701777-5B3C-DF6C-AA6B-B2D216D2376A}"/>
                  </a:ext>
                </a:extLst>
              </p:cNvPr>
              <p:cNvSpPr/>
              <p:nvPr/>
            </p:nvSpPr>
            <p:spPr>
              <a:xfrm>
                <a:off x="7684247" y="2077156"/>
                <a:ext cx="6866246" cy="3596407"/>
              </a:xfrm>
              <a:prstGeom prst="rect">
                <a:avLst/>
              </a:prstGeom>
              <a:solidFill>
                <a:srgbClr val="303D69"/>
              </a:solidFill>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959B7056-446E-8143-DCA3-696D90945A90}"/>
                  </a:ext>
                </a:extLst>
              </p:cNvPr>
              <p:cNvGrpSpPr/>
              <p:nvPr/>
            </p:nvGrpSpPr>
            <p:grpSpPr>
              <a:xfrm>
                <a:off x="7840934" y="2202959"/>
                <a:ext cx="6552873" cy="3344801"/>
                <a:chOff x="7938042" y="2238005"/>
                <a:chExt cx="6552873" cy="3344801"/>
              </a:xfrm>
            </p:grpSpPr>
            <p:pic>
              <p:nvPicPr>
                <p:cNvPr id="6" name="Picture 5">
                  <a:extLst>
                    <a:ext uri="{FF2B5EF4-FFF2-40B4-BE49-F238E27FC236}">
                      <a16:creationId xmlns:a16="http://schemas.microsoft.com/office/drawing/2014/main" id="{625AE2C6-9FA9-9519-1AC0-985547A82C69}"/>
                    </a:ext>
                  </a:extLst>
                </p:cNvPr>
                <p:cNvPicPr>
                  <a:picLocks noChangeAspect="1"/>
                </p:cNvPicPr>
                <p:nvPr/>
              </p:nvPicPr>
              <p:blipFill>
                <a:blip r:embed="rId3"/>
                <a:stretch>
                  <a:fillRect/>
                </a:stretch>
              </p:blipFill>
              <p:spPr>
                <a:xfrm>
                  <a:off x="7938042" y="2238005"/>
                  <a:ext cx="3216858" cy="3344801"/>
                </a:xfrm>
                <a:prstGeom prst="rect">
                  <a:avLst/>
                </a:prstGeom>
              </p:spPr>
            </p:pic>
            <p:pic>
              <p:nvPicPr>
                <p:cNvPr id="8" name="Picture 7">
                  <a:extLst>
                    <a:ext uri="{FF2B5EF4-FFF2-40B4-BE49-F238E27FC236}">
                      <a16:creationId xmlns:a16="http://schemas.microsoft.com/office/drawing/2014/main" id="{B5076C8F-03D8-6DB7-9F07-7B1AD288263C}"/>
                    </a:ext>
                  </a:extLst>
                </p:cNvPr>
                <p:cNvPicPr>
                  <a:picLocks noChangeAspect="1"/>
                </p:cNvPicPr>
                <p:nvPr/>
              </p:nvPicPr>
              <p:blipFill>
                <a:blip r:embed="rId4"/>
                <a:stretch>
                  <a:fillRect/>
                </a:stretch>
              </p:blipFill>
              <p:spPr>
                <a:xfrm>
                  <a:off x="11274056" y="2256282"/>
                  <a:ext cx="3216859" cy="3326524"/>
                </a:xfrm>
                <a:prstGeom prst="rect">
                  <a:avLst/>
                </a:prstGeom>
              </p:spPr>
            </p:pic>
          </p:grpSp>
        </p:grpSp>
      </p:grpSp>
      <p:sp>
        <p:nvSpPr>
          <p:cNvPr id="3" name="TextBox 2">
            <a:extLst>
              <a:ext uri="{FF2B5EF4-FFF2-40B4-BE49-F238E27FC236}">
                <a16:creationId xmlns:a16="http://schemas.microsoft.com/office/drawing/2014/main" id="{DA83C35D-77EC-B887-34A3-09FE30907713}"/>
              </a:ext>
            </a:extLst>
          </p:cNvPr>
          <p:cNvSpPr txBox="1"/>
          <p:nvPr/>
        </p:nvSpPr>
        <p:spPr>
          <a:xfrm>
            <a:off x="1174045" y="7885355"/>
            <a:ext cx="6553397" cy="307777"/>
          </a:xfrm>
          <a:prstGeom prst="rect">
            <a:avLst/>
          </a:prstGeom>
          <a:noFill/>
        </p:spPr>
        <p:txBody>
          <a:bodyPr wrap="none" rtlCol="0">
            <a:spAutoFit/>
          </a:bodyPr>
          <a:lstStyle/>
          <a:p>
            <a:r>
              <a:rPr lang="en-US" sz="1400" dirty="0"/>
              <a:t>Supported by an educational grant from Takeda Pharmaceuticals U.S.A., Inc.  </a:t>
            </a:r>
          </a:p>
        </p:txBody>
      </p:sp>
      <p:sp>
        <p:nvSpPr>
          <p:cNvPr id="4" name="TextBox 3">
            <a:extLst>
              <a:ext uri="{FF2B5EF4-FFF2-40B4-BE49-F238E27FC236}">
                <a16:creationId xmlns:a16="http://schemas.microsoft.com/office/drawing/2014/main" id="{952A240D-7035-10A6-F3D4-DEB8533DB5D3}"/>
              </a:ext>
            </a:extLst>
          </p:cNvPr>
          <p:cNvSpPr txBox="1"/>
          <p:nvPr/>
        </p:nvSpPr>
        <p:spPr>
          <a:xfrm>
            <a:off x="10231913" y="7846517"/>
            <a:ext cx="1779654" cy="307777"/>
          </a:xfrm>
          <a:prstGeom prst="rect">
            <a:avLst/>
          </a:prstGeom>
          <a:noFill/>
        </p:spPr>
        <p:txBody>
          <a:bodyPr wrap="none" rtlCol="0">
            <a:spAutoFit/>
          </a:bodyPr>
          <a:lstStyle/>
          <a:p>
            <a:r>
              <a:rPr lang="en-US" sz="1400" dirty="0"/>
              <a:t>Slides provided by </a:t>
            </a:r>
          </a:p>
        </p:txBody>
      </p:sp>
      <p:pic>
        <p:nvPicPr>
          <p:cNvPr id="7" name="Picture 6">
            <a:extLst>
              <a:ext uri="{FF2B5EF4-FFF2-40B4-BE49-F238E27FC236}">
                <a16:creationId xmlns:a16="http://schemas.microsoft.com/office/drawing/2014/main" id="{CE206AC8-5796-6B47-FA0C-FA42C4553FEF}"/>
              </a:ext>
            </a:extLst>
          </p:cNvPr>
          <p:cNvPicPr>
            <a:picLocks noChangeAspect="1"/>
          </p:cNvPicPr>
          <p:nvPr/>
        </p:nvPicPr>
        <p:blipFill>
          <a:blip r:embed="rId5"/>
          <a:stretch>
            <a:fillRect/>
          </a:stretch>
        </p:blipFill>
        <p:spPr>
          <a:xfrm>
            <a:off x="11882471" y="7627937"/>
            <a:ext cx="1779654" cy="601663"/>
          </a:xfrm>
          <a:prstGeom prst="rect">
            <a:avLst/>
          </a:prstGeom>
        </p:spPr>
      </p:pic>
    </p:spTree>
    <p:extLst>
      <p:ext uri="{BB962C8B-B14F-4D97-AF65-F5344CB8AC3E}">
        <p14:creationId xmlns:p14="http://schemas.microsoft.com/office/powerpoint/2010/main" val="2944276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1CAD7B-FD77-A763-14C5-21AC4B3839A0}"/>
              </a:ext>
            </a:extLst>
          </p:cNvPr>
          <p:cNvPicPr>
            <a:picLocks noChangeAspect="1"/>
          </p:cNvPicPr>
          <p:nvPr/>
        </p:nvPicPr>
        <p:blipFill>
          <a:blip r:embed="rId2"/>
          <a:srcRect/>
          <a:stretch/>
        </p:blipFill>
        <p:spPr>
          <a:xfrm>
            <a:off x="45387" y="339643"/>
            <a:ext cx="14474962" cy="7516442"/>
          </a:xfrm>
          <a:prstGeom prst="rect">
            <a:avLst/>
          </a:prstGeom>
        </p:spPr>
      </p:pic>
      <p:pic>
        <p:nvPicPr>
          <p:cNvPr id="2" name="Picture 1">
            <a:extLst>
              <a:ext uri="{FF2B5EF4-FFF2-40B4-BE49-F238E27FC236}">
                <a16:creationId xmlns:a16="http://schemas.microsoft.com/office/drawing/2014/main" id="{18DB4A15-CDA7-88A0-F458-0FD6F0944FF4}"/>
              </a:ext>
            </a:extLst>
          </p:cNvPr>
          <p:cNvPicPr>
            <a:picLocks noChangeAspect="1"/>
          </p:cNvPicPr>
          <p:nvPr/>
        </p:nvPicPr>
        <p:blipFill>
          <a:blip r:embed="rId3"/>
          <a:stretch>
            <a:fillRect/>
          </a:stretch>
        </p:blipFill>
        <p:spPr>
          <a:xfrm>
            <a:off x="13081299" y="7836262"/>
            <a:ext cx="1486870" cy="393338"/>
          </a:xfrm>
          <a:prstGeom prst="rect">
            <a:avLst/>
          </a:prstGeom>
        </p:spPr>
      </p:pic>
    </p:spTree>
    <p:extLst>
      <p:ext uri="{BB962C8B-B14F-4D97-AF65-F5344CB8AC3E}">
        <p14:creationId xmlns:p14="http://schemas.microsoft.com/office/powerpoint/2010/main" val="927590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6160F-1EC1-7660-6FED-6CFEC63C3C09}"/>
              </a:ext>
            </a:extLst>
          </p:cNvPr>
          <p:cNvSpPr>
            <a:spLocks noGrp="1"/>
          </p:cNvSpPr>
          <p:nvPr>
            <p:ph type="title"/>
          </p:nvPr>
        </p:nvSpPr>
        <p:spPr/>
        <p:txBody>
          <a:bodyPr/>
          <a:lstStyle/>
          <a:p>
            <a:r>
              <a:rPr lang="en-US" dirty="0"/>
              <a:t>Slide Guidelines</a:t>
            </a:r>
          </a:p>
        </p:txBody>
      </p:sp>
      <p:sp>
        <p:nvSpPr>
          <p:cNvPr id="3" name="Content Placeholder 2">
            <a:extLst>
              <a:ext uri="{FF2B5EF4-FFF2-40B4-BE49-F238E27FC236}">
                <a16:creationId xmlns:a16="http://schemas.microsoft.com/office/drawing/2014/main" id="{EEB16003-8E09-C9BF-BE43-142CA33DD014}"/>
              </a:ext>
            </a:extLst>
          </p:cNvPr>
          <p:cNvSpPr>
            <a:spLocks noGrp="1"/>
          </p:cNvSpPr>
          <p:nvPr>
            <p:ph idx="1"/>
          </p:nvPr>
        </p:nvSpPr>
        <p:spPr>
          <a:xfrm>
            <a:off x="1005840" y="1335370"/>
            <a:ext cx="12618720" cy="6517712"/>
          </a:xfrm>
        </p:spPr>
        <p:txBody>
          <a:bodyPr>
            <a:normAutofit/>
          </a:bodyPr>
          <a:lstStyle/>
          <a:p>
            <a:pPr>
              <a:lnSpc>
                <a:spcPct val="114000"/>
              </a:lnSpc>
              <a:spcBef>
                <a:spcPts val="0"/>
              </a:spcBef>
              <a:spcAft>
                <a:spcPts val="1800"/>
              </a:spcAft>
            </a:pPr>
            <a:r>
              <a:rPr lang="en-US" sz="2400" dirty="0"/>
              <a:t>These slides may be used in your noncommercial presentations.</a:t>
            </a:r>
          </a:p>
          <a:p>
            <a:pPr>
              <a:lnSpc>
                <a:spcPct val="114000"/>
              </a:lnSpc>
              <a:spcBef>
                <a:spcPts val="0"/>
              </a:spcBef>
              <a:spcAft>
                <a:spcPts val="1800"/>
              </a:spcAft>
            </a:pPr>
            <a:r>
              <a:rPr lang="en-US" sz="2400" dirty="0"/>
              <a:t>When using these slides, please retain the source attribution:</a:t>
            </a:r>
            <a:br>
              <a:rPr lang="en-US" sz="2800" dirty="0"/>
            </a:br>
            <a:br>
              <a:rPr lang="en-US" sz="2800" dirty="0"/>
            </a:br>
            <a:r>
              <a:rPr lang="en-US" sz="2800" dirty="0"/>
              <a:t>		</a:t>
            </a:r>
            <a:endParaRPr lang="en-US" sz="2400" dirty="0"/>
          </a:p>
          <a:p>
            <a:pPr>
              <a:lnSpc>
                <a:spcPct val="114000"/>
              </a:lnSpc>
              <a:spcBef>
                <a:spcPts val="0"/>
              </a:spcBef>
              <a:spcAft>
                <a:spcPts val="1800"/>
              </a:spcAft>
            </a:pPr>
            <a:endParaRPr lang="en-US" sz="2800" dirty="0"/>
          </a:p>
          <a:p>
            <a:pPr>
              <a:lnSpc>
                <a:spcPct val="114000"/>
              </a:lnSpc>
              <a:spcBef>
                <a:spcPts val="0"/>
              </a:spcBef>
              <a:spcAft>
                <a:spcPts val="1800"/>
              </a:spcAft>
            </a:pPr>
            <a:r>
              <a:rPr lang="en-US" sz="2400" dirty="0"/>
              <a:t>For more information about the slides, please contact </a:t>
            </a:r>
            <a:r>
              <a:rPr lang="en-US" sz="2400" dirty="0">
                <a:hlinkClick r:id="rId2"/>
              </a:rPr>
              <a:t>info@cmeology.org</a:t>
            </a:r>
            <a:endParaRPr lang="en-US" sz="2400" dirty="0"/>
          </a:p>
          <a:p>
            <a:pPr>
              <a:lnSpc>
                <a:spcPct val="114000"/>
              </a:lnSpc>
              <a:spcBef>
                <a:spcPts val="0"/>
              </a:spcBef>
              <a:spcAft>
                <a:spcPts val="1800"/>
              </a:spcAft>
            </a:pPr>
            <a:r>
              <a:rPr lang="en-US" sz="2400" dirty="0"/>
              <a:t>Disclaimer: The information presented is not meant to serve as a guideline for patient management. Any procedures, medications, or other courses of diagnosis or treatment discussed or suggested should not be used by clinicians without evaluation of their patient’s conditions and possible contraindications and/or dangers in use, review of any applicable manufacturer’s product information, and comparison with recommendations of other authorities.</a:t>
            </a:r>
          </a:p>
        </p:txBody>
      </p:sp>
      <p:sp>
        <p:nvSpPr>
          <p:cNvPr id="6" name="TextBox 5">
            <a:extLst>
              <a:ext uri="{FF2B5EF4-FFF2-40B4-BE49-F238E27FC236}">
                <a16:creationId xmlns:a16="http://schemas.microsoft.com/office/drawing/2014/main" id="{6F0B4389-7DB1-48CD-9E74-0937F9630AFF}"/>
              </a:ext>
            </a:extLst>
          </p:cNvPr>
          <p:cNvSpPr txBox="1"/>
          <p:nvPr/>
        </p:nvSpPr>
        <p:spPr>
          <a:xfrm>
            <a:off x="6858000" y="3651955"/>
            <a:ext cx="914400" cy="914400"/>
          </a:xfrm>
          <a:prstGeom prst="rect">
            <a:avLst/>
          </a:prstGeom>
          <a:noFill/>
        </p:spPr>
        <p:txBody>
          <a:bodyPr wrap="square" rtlCol="0">
            <a:spAutoFit/>
          </a:bodyPr>
          <a:lstStyle/>
          <a:p>
            <a:endParaRPr lang="en-US" dirty="0"/>
          </a:p>
        </p:txBody>
      </p:sp>
      <p:grpSp>
        <p:nvGrpSpPr>
          <p:cNvPr id="8" name="Group 7">
            <a:extLst>
              <a:ext uri="{FF2B5EF4-FFF2-40B4-BE49-F238E27FC236}">
                <a16:creationId xmlns:a16="http://schemas.microsoft.com/office/drawing/2014/main" id="{B860B933-C8CA-CBBB-828C-2014AB87C139}"/>
              </a:ext>
            </a:extLst>
          </p:cNvPr>
          <p:cNvGrpSpPr/>
          <p:nvPr/>
        </p:nvGrpSpPr>
        <p:grpSpPr>
          <a:xfrm>
            <a:off x="4080669" y="2836204"/>
            <a:ext cx="6469062" cy="952403"/>
            <a:chOff x="3532894" y="3269374"/>
            <a:chExt cx="6469062" cy="952403"/>
          </a:xfrm>
        </p:grpSpPr>
        <p:pic>
          <p:nvPicPr>
            <p:cNvPr id="5" name="Picture 4">
              <a:extLst>
                <a:ext uri="{FF2B5EF4-FFF2-40B4-BE49-F238E27FC236}">
                  <a16:creationId xmlns:a16="http://schemas.microsoft.com/office/drawing/2014/main" id="{026135A4-BBCA-2953-38EF-CB69CC0F01C1}"/>
                </a:ext>
              </a:extLst>
            </p:cNvPr>
            <p:cNvPicPr>
              <a:picLocks noChangeAspect="1"/>
            </p:cNvPicPr>
            <p:nvPr/>
          </p:nvPicPr>
          <p:blipFill>
            <a:blip r:embed="rId3"/>
            <a:stretch>
              <a:fillRect/>
            </a:stretch>
          </p:blipFill>
          <p:spPr>
            <a:xfrm>
              <a:off x="7184849" y="3269374"/>
              <a:ext cx="2817107" cy="952403"/>
            </a:xfrm>
            <a:prstGeom prst="rect">
              <a:avLst/>
            </a:prstGeom>
          </p:spPr>
        </p:pic>
        <p:sp>
          <p:nvSpPr>
            <p:cNvPr id="7" name="TextBox 6">
              <a:extLst>
                <a:ext uri="{FF2B5EF4-FFF2-40B4-BE49-F238E27FC236}">
                  <a16:creationId xmlns:a16="http://schemas.microsoft.com/office/drawing/2014/main" id="{C39351E3-6536-7F76-51CF-1C21EC5755C3}"/>
                </a:ext>
              </a:extLst>
            </p:cNvPr>
            <p:cNvSpPr txBox="1"/>
            <p:nvPr/>
          </p:nvSpPr>
          <p:spPr>
            <a:xfrm>
              <a:off x="3532894" y="3557775"/>
              <a:ext cx="3651955" cy="461665"/>
            </a:xfrm>
            <a:prstGeom prst="rect">
              <a:avLst/>
            </a:prstGeom>
            <a:noFill/>
          </p:spPr>
          <p:txBody>
            <a:bodyPr wrap="square" rtlCol="0">
              <a:spAutoFit/>
            </a:bodyPr>
            <a:lstStyle/>
            <a:p>
              <a:pPr algn="ctr"/>
              <a:r>
                <a:rPr lang="en-US" sz="2400" dirty="0"/>
                <a:t>Side credit:  CMEology</a:t>
              </a:r>
            </a:p>
          </p:txBody>
        </p:sp>
      </p:grpSp>
    </p:spTree>
    <p:extLst>
      <p:ext uri="{BB962C8B-B14F-4D97-AF65-F5344CB8AC3E}">
        <p14:creationId xmlns:p14="http://schemas.microsoft.com/office/powerpoint/2010/main" val="3659664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95551A-747E-1263-0BDC-BAC93B14F737}"/>
              </a:ext>
            </a:extLst>
          </p:cNvPr>
          <p:cNvSpPr>
            <a:spLocks noGrp="1"/>
          </p:cNvSpPr>
          <p:nvPr>
            <p:ph type="title"/>
          </p:nvPr>
        </p:nvSpPr>
        <p:spPr/>
        <p:txBody>
          <a:bodyPr>
            <a:normAutofit/>
          </a:bodyPr>
          <a:lstStyle/>
          <a:p>
            <a:r>
              <a:rPr lang="en-US" dirty="0"/>
              <a:t>Case 1: Luke</a:t>
            </a:r>
          </a:p>
        </p:txBody>
      </p:sp>
      <p:sp>
        <p:nvSpPr>
          <p:cNvPr id="10" name="Text Placeholder 9">
            <a:extLst>
              <a:ext uri="{FF2B5EF4-FFF2-40B4-BE49-F238E27FC236}">
                <a16:creationId xmlns:a16="http://schemas.microsoft.com/office/drawing/2014/main" id="{9CF0606C-0502-4F00-B3F9-E5EEF59AB695}"/>
              </a:ext>
            </a:extLst>
          </p:cNvPr>
          <p:cNvSpPr>
            <a:spLocks noGrp="1"/>
          </p:cNvSpPr>
          <p:nvPr>
            <p:ph idx="1"/>
          </p:nvPr>
        </p:nvSpPr>
        <p:spPr>
          <a:xfrm>
            <a:off x="1005840" y="1335370"/>
            <a:ext cx="6309360" cy="5517493"/>
          </a:xfrm>
        </p:spPr>
        <p:txBody>
          <a:bodyPr>
            <a:normAutofit/>
          </a:bodyPr>
          <a:lstStyle/>
          <a:p>
            <a:pPr marL="457200" indent="-457200">
              <a:lnSpc>
                <a:spcPts val="3000"/>
              </a:lnSpc>
              <a:buClr>
                <a:srgbClr val="303D69"/>
              </a:buClr>
              <a:buFont typeface="Arial" panose="020B0604020202020204" pitchFamily="34" charset="0"/>
              <a:buChar char="•"/>
            </a:pPr>
            <a:r>
              <a:rPr lang="en-US" sz="2400" dirty="0"/>
              <a:t>Luke is a 28-year-old musician</a:t>
            </a:r>
          </a:p>
          <a:p>
            <a:pPr marL="457200" indent="-457200">
              <a:lnSpc>
                <a:spcPts val="3000"/>
              </a:lnSpc>
              <a:buClr>
                <a:srgbClr val="303D69"/>
              </a:buClr>
              <a:buFont typeface="Arial" panose="020B0604020202020204" pitchFamily="34" charset="0"/>
              <a:buChar char="•"/>
            </a:pPr>
            <a:r>
              <a:rPr lang="en-US" sz="2400" dirty="0"/>
              <a:t>He was </a:t>
            </a:r>
            <a:r>
              <a:rPr lang="en-US" sz="2400" b="1" dirty="0"/>
              <a:t>diagnosed with HAE 2 years ago</a:t>
            </a:r>
            <a:r>
              <a:rPr lang="en-US" sz="2400" dirty="0"/>
              <a:t>, although he had symptoms for 10+ years before diagnosis</a:t>
            </a:r>
          </a:p>
          <a:p>
            <a:pPr marL="457200" indent="-457200">
              <a:lnSpc>
                <a:spcPts val="3000"/>
              </a:lnSpc>
              <a:buClr>
                <a:srgbClr val="303D69"/>
              </a:buClr>
              <a:buFont typeface="Arial" panose="020B0604020202020204" pitchFamily="34" charset="0"/>
              <a:buChar char="•"/>
            </a:pPr>
            <a:r>
              <a:rPr lang="en-US" sz="2400" dirty="0"/>
              <a:t>He uses on-demand treatments successfully</a:t>
            </a:r>
          </a:p>
          <a:p>
            <a:pPr marL="457200" indent="-457200">
              <a:lnSpc>
                <a:spcPts val="3000"/>
              </a:lnSpc>
              <a:buClr>
                <a:srgbClr val="303D69"/>
              </a:buClr>
              <a:buFont typeface="Arial" panose="020B0604020202020204" pitchFamily="34" charset="0"/>
              <a:buChar char="•"/>
            </a:pPr>
            <a:r>
              <a:rPr lang="en-US" sz="2400" dirty="0"/>
              <a:t>His </a:t>
            </a:r>
            <a:r>
              <a:rPr lang="en-US" sz="2400" b="1" dirty="0"/>
              <a:t>attacks have worsened </a:t>
            </a:r>
            <a:r>
              <a:rPr lang="en-US" sz="2400" dirty="0"/>
              <a:t>in frequency to once </a:t>
            </a:r>
            <a:r>
              <a:rPr lang="en-US" sz="2400" b="1" dirty="0"/>
              <a:t>every 2-3 months</a:t>
            </a:r>
            <a:r>
              <a:rPr lang="en-US" sz="2400" dirty="0"/>
              <a:t>, sometimes when traveling</a:t>
            </a:r>
          </a:p>
          <a:p>
            <a:pPr marL="457200" indent="-457200">
              <a:lnSpc>
                <a:spcPts val="3000"/>
              </a:lnSpc>
              <a:buClr>
                <a:srgbClr val="303D69"/>
              </a:buClr>
              <a:buFont typeface="Arial" panose="020B0604020202020204" pitchFamily="34" charset="0"/>
              <a:buChar char="•"/>
            </a:pPr>
            <a:r>
              <a:rPr lang="en-US" sz="2400" dirty="0"/>
              <a:t>He had a </a:t>
            </a:r>
            <a:r>
              <a:rPr lang="en-US" sz="2400" b="1" dirty="0"/>
              <a:t>recent visit to the emergency department </a:t>
            </a:r>
            <a:r>
              <a:rPr lang="en-US" sz="2400" dirty="0"/>
              <a:t>with an episode of laryngeal swelling</a:t>
            </a:r>
            <a:endParaRPr lang="en-UG" sz="2400" dirty="0"/>
          </a:p>
        </p:txBody>
      </p:sp>
      <p:pic>
        <p:nvPicPr>
          <p:cNvPr id="6" name="Picture 5">
            <a:extLst>
              <a:ext uri="{FF2B5EF4-FFF2-40B4-BE49-F238E27FC236}">
                <a16:creationId xmlns:a16="http://schemas.microsoft.com/office/drawing/2014/main" id="{3B58442B-3810-4FE0-6234-7F8ED97A1589}"/>
              </a:ext>
            </a:extLst>
          </p:cNvPr>
          <p:cNvPicPr>
            <a:picLocks noChangeAspect="1"/>
          </p:cNvPicPr>
          <p:nvPr/>
        </p:nvPicPr>
        <p:blipFill>
          <a:blip r:embed="rId3"/>
          <a:stretch>
            <a:fillRect/>
          </a:stretch>
        </p:blipFill>
        <p:spPr>
          <a:xfrm>
            <a:off x="8749343" y="1746766"/>
            <a:ext cx="4130170" cy="4294438"/>
          </a:xfrm>
          <a:prstGeom prst="rect">
            <a:avLst/>
          </a:prstGeom>
          <a:ln w="38100">
            <a:solidFill>
              <a:srgbClr val="303D69"/>
            </a:solidFill>
          </a:ln>
        </p:spPr>
      </p:pic>
      <p:pic>
        <p:nvPicPr>
          <p:cNvPr id="4" name="Picture 3">
            <a:extLst>
              <a:ext uri="{FF2B5EF4-FFF2-40B4-BE49-F238E27FC236}">
                <a16:creationId xmlns:a16="http://schemas.microsoft.com/office/drawing/2014/main" id="{03FC77FC-2913-2D00-0CD7-3C12CDC6D154}"/>
              </a:ext>
            </a:extLst>
          </p:cNvPr>
          <p:cNvPicPr>
            <a:picLocks noChangeAspect="1"/>
          </p:cNvPicPr>
          <p:nvPr/>
        </p:nvPicPr>
        <p:blipFill>
          <a:blip r:embed="rId4"/>
          <a:stretch>
            <a:fillRect/>
          </a:stretch>
        </p:blipFill>
        <p:spPr>
          <a:xfrm>
            <a:off x="13081299" y="7836262"/>
            <a:ext cx="1486870" cy="393338"/>
          </a:xfrm>
          <a:prstGeom prst="rect">
            <a:avLst/>
          </a:prstGeom>
        </p:spPr>
      </p:pic>
    </p:spTree>
    <p:extLst>
      <p:ext uri="{BB962C8B-B14F-4D97-AF65-F5344CB8AC3E}">
        <p14:creationId xmlns:p14="http://schemas.microsoft.com/office/powerpoint/2010/main" val="4016129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1CAD7B-FD77-A763-14C5-21AC4B3839A0}"/>
              </a:ext>
            </a:extLst>
          </p:cNvPr>
          <p:cNvPicPr>
            <a:picLocks noChangeAspect="1"/>
          </p:cNvPicPr>
          <p:nvPr/>
        </p:nvPicPr>
        <p:blipFill>
          <a:blip r:embed="rId2"/>
          <a:stretch>
            <a:fillRect/>
          </a:stretch>
        </p:blipFill>
        <p:spPr>
          <a:xfrm>
            <a:off x="-2432" y="282221"/>
            <a:ext cx="14570601" cy="7631289"/>
          </a:xfrm>
          <a:prstGeom prst="rect">
            <a:avLst/>
          </a:prstGeom>
        </p:spPr>
      </p:pic>
      <p:pic>
        <p:nvPicPr>
          <p:cNvPr id="5" name="Picture 4">
            <a:extLst>
              <a:ext uri="{FF2B5EF4-FFF2-40B4-BE49-F238E27FC236}">
                <a16:creationId xmlns:a16="http://schemas.microsoft.com/office/drawing/2014/main" id="{13FEABEF-B8E6-C79A-E0CC-F1144B9B962B}"/>
              </a:ext>
            </a:extLst>
          </p:cNvPr>
          <p:cNvPicPr>
            <a:picLocks noChangeAspect="1"/>
          </p:cNvPicPr>
          <p:nvPr/>
        </p:nvPicPr>
        <p:blipFill>
          <a:blip r:embed="rId3"/>
          <a:stretch>
            <a:fillRect/>
          </a:stretch>
        </p:blipFill>
        <p:spPr>
          <a:xfrm>
            <a:off x="13081299" y="7836262"/>
            <a:ext cx="1486870" cy="393338"/>
          </a:xfrm>
          <a:prstGeom prst="rect">
            <a:avLst/>
          </a:prstGeom>
        </p:spPr>
      </p:pic>
    </p:spTree>
    <p:extLst>
      <p:ext uri="{BB962C8B-B14F-4D97-AF65-F5344CB8AC3E}">
        <p14:creationId xmlns:p14="http://schemas.microsoft.com/office/powerpoint/2010/main" val="1267052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1CAD7B-FD77-A763-14C5-21AC4B3839A0}"/>
              </a:ext>
            </a:extLst>
          </p:cNvPr>
          <p:cNvPicPr>
            <a:picLocks noChangeAspect="1"/>
          </p:cNvPicPr>
          <p:nvPr/>
        </p:nvPicPr>
        <p:blipFill>
          <a:blip r:embed="rId2"/>
          <a:srcRect/>
          <a:stretch/>
        </p:blipFill>
        <p:spPr>
          <a:xfrm>
            <a:off x="29443" y="282221"/>
            <a:ext cx="14506850" cy="7631289"/>
          </a:xfrm>
          <a:prstGeom prst="rect">
            <a:avLst/>
          </a:prstGeom>
        </p:spPr>
      </p:pic>
      <p:pic>
        <p:nvPicPr>
          <p:cNvPr id="2" name="Picture 1">
            <a:extLst>
              <a:ext uri="{FF2B5EF4-FFF2-40B4-BE49-F238E27FC236}">
                <a16:creationId xmlns:a16="http://schemas.microsoft.com/office/drawing/2014/main" id="{076269EA-890A-8D48-EF47-2B7F09A95539}"/>
              </a:ext>
            </a:extLst>
          </p:cNvPr>
          <p:cNvPicPr>
            <a:picLocks noChangeAspect="1"/>
          </p:cNvPicPr>
          <p:nvPr/>
        </p:nvPicPr>
        <p:blipFill>
          <a:blip r:embed="rId3"/>
          <a:stretch>
            <a:fillRect/>
          </a:stretch>
        </p:blipFill>
        <p:spPr>
          <a:xfrm>
            <a:off x="13081299" y="7836262"/>
            <a:ext cx="1486870" cy="393338"/>
          </a:xfrm>
          <a:prstGeom prst="rect">
            <a:avLst/>
          </a:prstGeom>
        </p:spPr>
      </p:pic>
    </p:spTree>
    <p:extLst>
      <p:ext uri="{BB962C8B-B14F-4D97-AF65-F5344CB8AC3E}">
        <p14:creationId xmlns:p14="http://schemas.microsoft.com/office/powerpoint/2010/main" val="2740325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1CAD7B-FD77-A763-14C5-21AC4B3839A0}"/>
              </a:ext>
            </a:extLst>
          </p:cNvPr>
          <p:cNvPicPr>
            <a:picLocks noChangeAspect="1"/>
          </p:cNvPicPr>
          <p:nvPr/>
        </p:nvPicPr>
        <p:blipFill>
          <a:blip r:embed="rId2"/>
          <a:srcRect/>
          <a:stretch/>
        </p:blipFill>
        <p:spPr>
          <a:xfrm>
            <a:off x="29443" y="309663"/>
            <a:ext cx="14506850" cy="7576404"/>
          </a:xfrm>
          <a:prstGeom prst="rect">
            <a:avLst/>
          </a:prstGeom>
        </p:spPr>
      </p:pic>
      <p:pic>
        <p:nvPicPr>
          <p:cNvPr id="2" name="Picture 1">
            <a:extLst>
              <a:ext uri="{FF2B5EF4-FFF2-40B4-BE49-F238E27FC236}">
                <a16:creationId xmlns:a16="http://schemas.microsoft.com/office/drawing/2014/main" id="{110479F2-C6D8-4D5E-35FF-54AC3A665064}"/>
              </a:ext>
            </a:extLst>
          </p:cNvPr>
          <p:cNvPicPr>
            <a:picLocks noChangeAspect="1"/>
          </p:cNvPicPr>
          <p:nvPr/>
        </p:nvPicPr>
        <p:blipFill>
          <a:blip r:embed="rId3"/>
          <a:stretch>
            <a:fillRect/>
          </a:stretch>
        </p:blipFill>
        <p:spPr>
          <a:xfrm>
            <a:off x="13081299" y="7836262"/>
            <a:ext cx="1486870" cy="393338"/>
          </a:xfrm>
          <a:prstGeom prst="rect">
            <a:avLst/>
          </a:prstGeom>
        </p:spPr>
      </p:pic>
    </p:spTree>
    <p:extLst>
      <p:ext uri="{BB962C8B-B14F-4D97-AF65-F5344CB8AC3E}">
        <p14:creationId xmlns:p14="http://schemas.microsoft.com/office/powerpoint/2010/main" val="414137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3247864-2177-0B15-1E1E-5B840C9C6487}"/>
              </a:ext>
            </a:extLst>
          </p:cNvPr>
          <p:cNvSpPr>
            <a:spLocks noGrp="1"/>
          </p:cNvSpPr>
          <p:nvPr>
            <p:ph type="title"/>
          </p:nvPr>
        </p:nvSpPr>
        <p:spPr/>
        <p:txBody>
          <a:bodyPr>
            <a:normAutofit/>
          </a:bodyPr>
          <a:lstStyle/>
          <a:p>
            <a:r>
              <a:rPr lang="en-US" dirty="0"/>
              <a:t>Case 2:  Maria</a:t>
            </a:r>
          </a:p>
        </p:txBody>
      </p:sp>
      <p:sp>
        <p:nvSpPr>
          <p:cNvPr id="10" name="Text Placeholder 9">
            <a:extLst>
              <a:ext uri="{FF2B5EF4-FFF2-40B4-BE49-F238E27FC236}">
                <a16:creationId xmlns:a16="http://schemas.microsoft.com/office/drawing/2014/main" id="{9CF0606C-0502-4F00-B3F9-E5EEF59AB695}"/>
              </a:ext>
            </a:extLst>
          </p:cNvPr>
          <p:cNvSpPr>
            <a:spLocks noGrp="1"/>
          </p:cNvSpPr>
          <p:nvPr>
            <p:ph type="body" sz="half" idx="4294967295"/>
          </p:nvPr>
        </p:nvSpPr>
        <p:spPr>
          <a:xfrm>
            <a:off x="1005840" y="1302084"/>
            <a:ext cx="6486525" cy="6301874"/>
          </a:xfrm>
        </p:spPr>
        <p:txBody>
          <a:bodyPr>
            <a:noAutofit/>
          </a:bodyPr>
          <a:lstStyle/>
          <a:p>
            <a:pPr marL="457200" indent="-457200">
              <a:lnSpc>
                <a:spcPts val="3000"/>
              </a:lnSpc>
              <a:buClr>
                <a:srgbClr val="303D69"/>
              </a:buClr>
              <a:buFont typeface="Arial" panose="020B0604020202020204" pitchFamily="34" charset="0"/>
              <a:buChar char="•"/>
            </a:pPr>
            <a:r>
              <a:rPr lang="en-US" sz="2400" dirty="0"/>
              <a:t>Maria is a 50-year-old Latina woman and homemaker with HAE</a:t>
            </a:r>
          </a:p>
          <a:p>
            <a:pPr marL="457200" indent="-457200">
              <a:lnSpc>
                <a:spcPts val="3000"/>
              </a:lnSpc>
              <a:buClr>
                <a:srgbClr val="303D69"/>
              </a:buClr>
              <a:buFont typeface="Arial" panose="020B0604020202020204" pitchFamily="34" charset="0"/>
              <a:buChar char="•"/>
            </a:pPr>
            <a:r>
              <a:rPr lang="en-US" sz="2400" dirty="0"/>
              <a:t>Many years passed between her first episode and receiving a diagnosis; she still experiences frequent attacks and is often </a:t>
            </a:r>
            <a:r>
              <a:rPr lang="en-US" sz="2400" b="1" dirty="0"/>
              <a:t>anxious</a:t>
            </a:r>
          </a:p>
          <a:p>
            <a:pPr marL="457200" indent="-457200">
              <a:lnSpc>
                <a:spcPts val="3000"/>
              </a:lnSpc>
              <a:buClr>
                <a:srgbClr val="303D69"/>
              </a:buClr>
              <a:buFont typeface="Arial" panose="020B0604020202020204" pitchFamily="34" charset="0"/>
              <a:buChar char="•"/>
            </a:pPr>
            <a:r>
              <a:rPr lang="en-US" sz="2400" dirty="0"/>
              <a:t>Because of disease unpredictability, she has not been able to complete formal education or obtain meaningful work</a:t>
            </a:r>
          </a:p>
          <a:p>
            <a:pPr marL="457200" indent="-457200">
              <a:lnSpc>
                <a:spcPts val="3000"/>
              </a:lnSpc>
              <a:buClr>
                <a:srgbClr val="303D69"/>
              </a:buClr>
              <a:buFont typeface="Arial" panose="020B0604020202020204" pitchFamily="34" charset="0"/>
              <a:buChar char="•"/>
            </a:pPr>
            <a:r>
              <a:rPr lang="en-US" sz="2400" dirty="0"/>
              <a:t>She has </a:t>
            </a:r>
            <a:r>
              <a:rPr lang="en-US" sz="2400" b="1" dirty="0"/>
              <a:t>low English proficiency </a:t>
            </a:r>
            <a:r>
              <a:rPr lang="en-US" sz="2400" dirty="0"/>
              <a:t>and recently moved to a </a:t>
            </a:r>
            <a:r>
              <a:rPr lang="en-US" sz="2400" b="1" dirty="0"/>
              <a:t>rural community </a:t>
            </a:r>
            <a:r>
              <a:rPr lang="en-US" sz="2400" dirty="0"/>
              <a:t>close to her son</a:t>
            </a:r>
          </a:p>
          <a:p>
            <a:pPr marL="457200" indent="-457200">
              <a:lnSpc>
                <a:spcPts val="3000"/>
              </a:lnSpc>
              <a:buClr>
                <a:srgbClr val="303D69"/>
              </a:buClr>
              <a:buFont typeface="Arial" panose="020B0604020202020204" pitchFamily="34" charset="0"/>
              <a:buChar char="•"/>
            </a:pPr>
            <a:r>
              <a:rPr lang="en-US" sz="2400" dirty="0"/>
              <a:t>Today she is </a:t>
            </a:r>
            <a:r>
              <a:rPr lang="en-US" sz="2400" b="1" dirty="0"/>
              <a:t>accompanied by her son </a:t>
            </a:r>
            <a:r>
              <a:rPr lang="en-US" sz="2400" dirty="0"/>
              <a:t>to discuss HAE management</a:t>
            </a:r>
            <a:endParaRPr lang="en-UG" sz="2400" dirty="0">
              <a:solidFill>
                <a:schemeClr val="bg1"/>
              </a:solidFill>
            </a:endParaRPr>
          </a:p>
          <a:p>
            <a:pPr>
              <a:buClr>
                <a:srgbClr val="303D69"/>
              </a:buClr>
            </a:pPr>
            <a:endParaRPr lang="en-US" sz="2400" dirty="0"/>
          </a:p>
        </p:txBody>
      </p:sp>
      <p:pic>
        <p:nvPicPr>
          <p:cNvPr id="7" name="Picture 6">
            <a:extLst>
              <a:ext uri="{FF2B5EF4-FFF2-40B4-BE49-F238E27FC236}">
                <a16:creationId xmlns:a16="http://schemas.microsoft.com/office/drawing/2014/main" id="{7D04DCAB-703F-BCFE-5225-EB7EEAEEF43A}"/>
              </a:ext>
            </a:extLst>
          </p:cNvPr>
          <p:cNvPicPr>
            <a:picLocks noChangeAspect="1"/>
          </p:cNvPicPr>
          <p:nvPr/>
        </p:nvPicPr>
        <p:blipFill>
          <a:blip r:embed="rId3"/>
          <a:srcRect/>
          <a:stretch/>
        </p:blipFill>
        <p:spPr>
          <a:xfrm>
            <a:off x="8749343" y="1758499"/>
            <a:ext cx="4130170" cy="4270971"/>
          </a:xfrm>
          <a:prstGeom prst="rect">
            <a:avLst/>
          </a:prstGeom>
          <a:ln w="38100">
            <a:solidFill>
              <a:srgbClr val="303D69"/>
            </a:solidFill>
          </a:ln>
        </p:spPr>
      </p:pic>
      <p:pic>
        <p:nvPicPr>
          <p:cNvPr id="2" name="Picture 1">
            <a:extLst>
              <a:ext uri="{FF2B5EF4-FFF2-40B4-BE49-F238E27FC236}">
                <a16:creationId xmlns:a16="http://schemas.microsoft.com/office/drawing/2014/main" id="{E8A8A75B-C8D7-4A09-1BC7-06E6A4CF416E}"/>
              </a:ext>
            </a:extLst>
          </p:cNvPr>
          <p:cNvPicPr>
            <a:picLocks noChangeAspect="1"/>
          </p:cNvPicPr>
          <p:nvPr/>
        </p:nvPicPr>
        <p:blipFill>
          <a:blip r:embed="rId4"/>
          <a:stretch>
            <a:fillRect/>
          </a:stretch>
        </p:blipFill>
        <p:spPr>
          <a:xfrm>
            <a:off x="13081299" y="7836262"/>
            <a:ext cx="1486870" cy="393338"/>
          </a:xfrm>
          <a:prstGeom prst="rect">
            <a:avLst/>
          </a:prstGeom>
        </p:spPr>
      </p:pic>
    </p:spTree>
    <p:extLst>
      <p:ext uri="{BB962C8B-B14F-4D97-AF65-F5344CB8AC3E}">
        <p14:creationId xmlns:p14="http://schemas.microsoft.com/office/powerpoint/2010/main" val="3836638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1CAD7B-FD77-A763-14C5-21AC4B3839A0}"/>
              </a:ext>
            </a:extLst>
          </p:cNvPr>
          <p:cNvPicPr>
            <a:picLocks noChangeAspect="1"/>
          </p:cNvPicPr>
          <p:nvPr/>
        </p:nvPicPr>
        <p:blipFill>
          <a:blip r:embed="rId2"/>
          <a:srcRect/>
          <a:stretch/>
        </p:blipFill>
        <p:spPr>
          <a:xfrm>
            <a:off x="29443" y="328737"/>
            <a:ext cx="14506850" cy="7538255"/>
          </a:xfrm>
          <a:prstGeom prst="rect">
            <a:avLst/>
          </a:prstGeom>
        </p:spPr>
      </p:pic>
      <p:pic>
        <p:nvPicPr>
          <p:cNvPr id="2" name="Picture 1">
            <a:extLst>
              <a:ext uri="{FF2B5EF4-FFF2-40B4-BE49-F238E27FC236}">
                <a16:creationId xmlns:a16="http://schemas.microsoft.com/office/drawing/2014/main" id="{5CA7C1A1-F038-3777-7AEC-41FE7342C7B6}"/>
              </a:ext>
            </a:extLst>
          </p:cNvPr>
          <p:cNvPicPr>
            <a:picLocks noChangeAspect="1"/>
          </p:cNvPicPr>
          <p:nvPr/>
        </p:nvPicPr>
        <p:blipFill>
          <a:blip r:embed="rId3"/>
          <a:stretch>
            <a:fillRect/>
          </a:stretch>
        </p:blipFill>
        <p:spPr>
          <a:xfrm>
            <a:off x="13081299" y="7836262"/>
            <a:ext cx="1486870" cy="393338"/>
          </a:xfrm>
          <a:prstGeom prst="rect">
            <a:avLst/>
          </a:prstGeom>
        </p:spPr>
      </p:pic>
    </p:spTree>
    <p:extLst>
      <p:ext uri="{BB962C8B-B14F-4D97-AF65-F5344CB8AC3E}">
        <p14:creationId xmlns:p14="http://schemas.microsoft.com/office/powerpoint/2010/main" val="4092528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1CAD7B-FD77-A763-14C5-21AC4B3839A0}"/>
              </a:ext>
            </a:extLst>
          </p:cNvPr>
          <p:cNvPicPr>
            <a:picLocks noChangeAspect="1"/>
          </p:cNvPicPr>
          <p:nvPr/>
        </p:nvPicPr>
        <p:blipFill>
          <a:blip r:embed="rId2"/>
          <a:srcRect/>
          <a:stretch/>
        </p:blipFill>
        <p:spPr>
          <a:xfrm>
            <a:off x="29443" y="339643"/>
            <a:ext cx="14506850" cy="7516442"/>
          </a:xfrm>
          <a:prstGeom prst="rect">
            <a:avLst/>
          </a:prstGeom>
        </p:spPr>
      </p:pic>
      <p:pic>
        <p:nvPicPr>
          <p:cNvPr id="2" name="Picture 1">
            <a:extLst>
              <a:ext uri="{FF2B5EF4-FFF2-40B4-BE49-F238E27FC236}">
                <a16:creationId xmlns:a16="http://schemas.microsoft.com/office/drawing/2014/main" id="{9C242163-4E5D-2F64-36B2-04EC8685FD40}"/>
              </a:ext>
            </a:extLst>
          </p:cNvPr>
          <p:cNvPicPr>
            <a:picLocks noChangeAspect="1"/>
          </p:cNvPicPr>
          <p:nvPr/>
        </p:nvPicPr>
        <p:blipFill>
          <a:blip r:embed="rId3"/>
          <a:stretch>
            <a:fillRect/>
          </a:stretch>
        </p:blipFill>
        <p:spPr>
          <a:xfrm>
            <a:off x="13081299" y="7836262"/>
            <a:ext cx="1486870" cy="393338"/>
          </a:xfrm>
          <a:prstGeom prst="rect">
            <a:avLst/>
          </a:prstGeom>
        </p:spPr>
      </p:pic>
    </p:spTree>
    <p:extLst>
      <p:ext uri="{BB962C8B-B14F-4D97-AF65-F5344CB8AC3E}">
        <p14:creationId xmlns:p14="http://schemas.microsoft.com/office/powerpoint/2010/main" val="1610356665"/>
      </p:ext>
    </p:extLst>
  </p:cSld>
  <p:clrMapOvr>
    <a:masterClrMapping/>
  </p:clrMapOvr>
</p:sld>
</file>

<file path=ppt/theme/theme1.xml><?xml version="1.0" encoding="utf-8"?>
<a:theme xmlns:a="http://schemas.openxmlformats.org/drawingml/2006/main" name="HAE Comic Slide Template">
  <a:themeElements>
    <a:clrScheme name="Custom 13">
      <a:dk1>
        <a:sysClr val="windowText" lastClr="000000"/>
      </a:dk1>
      <a:lt1>
        <a:sysClr val="window" lastClr="FFFFFF"/>
      </a:lt1>
      <a:dk2>
        <a:srgbClr val="0E2841"/>
      </a:dk2>
      <a:lt2>
        <a:srgbClr val="E8E8E8"/>
      </a:lt2>
      <a:accent1>
        <a:srgbClr val="0070C0"/>
      </a:accent1>
      <a:accent2>
        <a:srgbClr val="4D94D8"/>
      </a:accent2>
      <a:accent3>
        <a:srgbClr val="42A097"/>
      </a:accent3>
      <a:accent4>
        <a:srgbClr val="9F3E5D"/>
      </a:accent4>
      <a:accent5>
        <a:srgbClr val="FFE3C5"/>
      </a:accent5>
      <a:accent6>
        <a:srgbClr val="B0AF9A"/>
      </a:accent6>
      <a:hlink>
        <a:srgbClr val="467886"/>
      </a:hlink>
      <a:folHlink>
        <a:srgbClr val="96607D"/>
      </a:folHlink>
    </a:clrScheme>
    <a:fontScheme name="Custom 1">
      <a:majorFont>
        <a:latin typeface="DM Sans"/>
        <a:ea typeface=""/>
        <a:cs typeface=""/>
      </a:majorFont>
      <a:minorFont>
        <a:latin typeface="DM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14325</TotalTime>
  <Words>297</Words>
  <Application>Microsoft Office PowerPoint</Application>
  <PresentationFormat>Custom</PresentationFormat>
  <Paragraphs>23</Paragraphs>
  <Slides>10</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DM Sans</vt:lpstr>
      <vt:lpstr>HAE Comic Slide Template</vt:lpstr>
      <vt:lpstr>PowerPoint Presentation</vt:lpstr>
      <vt:lpstr>Slide Guidelines</vt:lpstr>
      <vt:lpstr>Case 1: Luke</vt:lpstr>
      <vt:lpstr>PowerPoint Presentation</vt:lpstr>
      <vt:lpstr>PowerPoint Presentation</vt:lpstr>
      <vt:lpstr>PowerPoint Presentation</vt:lpstr>
      <vt:lpstr>Case 2:  Maria</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Beth Goodwin</cp:lastModifiedBy>
  <cp:revision>843</cp:revision>
  <dcterms:created xsi:type="dcterms:W3CDTF">2024-06-05T13:53:20Z</dcterms:created>
  <dcterms:modified xsi:type="dcterms:W3CDTF">2024-08-29T19:47:02Z</dcterms:modified>
</cp:coreProperties>
</file>